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autoCompressPictures="0">
  <p:sldMasterIdLst>
    <p:sldMasterId id="2147483660" r:id="rId1"/>
  </p:sldMasterIdLst>
  <p:notesMasterIdLst>
    <p:notesMasterId r:id="rId37"/>
  </p:notesMasterIdLst>
  <p:sldIdLst>
    <p:sldId id="256" r:id="rId2"/>
    <p:sldId id="258" r:id="rId3"/>
    <p:sldId id="260" r:id="rId4"/>
    <p:sldId id="284" r:id="rId5"/>
    <p:sldId id="285" r:id="rId6"/>
    <p:sldId id="283" r:id="rId7"/>
    <p:sldId id="287" r:id="rId8"/>
    <p:sldId id="288" r:id="rId9"/>
    <p:sldId id="289" r:id="rId10"/>
    <p:sldId id="290" r:id="rId11"/>
    <p:sldId id="291" r:id="rId12"/>
    <p:sldId id="292" r:id="rId13"/>
    <p:sldId id="293" r:id="rId14"/>
    <p:sldId id="295" r:id="rId15"/>
    <p:sldId id="296" r:id="rId16"/>
    <p:sldId id="297" r:id="rId17"/>
    <p:sldId id="298" r:id="rId18"/>
    <p:sldId id="299" r:id="rId19"/>
    <p:sldId id="300" r:id="rId20"/>
    <p:sldId id="286" r:id="rId21"/>
    <p:sldId id="263" r:id="rId22"/>
    <p:sldId id="308" r:id="rId23"/>
    <p:sldId id="302" r:id="rId24"/>
    <p:sldId id="304" r:id="rId25"/>
    <p:sldId id="305" r:id="rId26"/>
    <p:sldId id="306" r:id="rId27"/>
    <p:sldId id="307" r:id="rId28"/>
    <p:sldId id="309" r:id="rId29"/>
    <p:sldId id="310" r:id="rId30"/>
    <p:sldId id="317" r:id="rId31"/>
    <p:sldId id="318" r:id="rId32"/>
    <p:sldId id="311" r:id="rId33"/>
    <p:sldId id="312" r:id="rId34"/>
    <p:sldId id="313" r:id="rId35"/>
    <p:sldId id="314" r:id="rId36"/>
  </p:sldIdLst>
  <p:sldSz cx="9144000" cy="5143500" type="screen16x9"/>
  <p:notesSz cx="6858000" cy="9144000"/>
  <p:embeddedFontLst>
    <p:embeddedFont>
      <p:font typeface="Adobe Heiti Std R" panose="020B0400000000000000" pitchFamily="34" charset="-128"/>
      <p:regular r:id="rId38"/>
    </p:embeddedFont>
    <p:embeddedFont>
      <p:font typeface="Montserrat" panose="020B0604020202020204" charset="0"/>
      <p:regular r:id="rId39"/>
      <p:bold r:id="rId40"/>
      <p:italic r:id="rId41"/>
      <p:boldItalic r:id="rId42"/>
    </p:embeddedFont>
    <p:embeddedFont>
      <p:font typeface="Consolas" panose="020B0609020204030204" pitchFamily="49" charset="0"/>
      <p:regular r:id="rId43"/>
      <p:bold r:id="rId44"/>
      <p:italic r:id="rId45"/>
      <p:boldItalic r:id="rId46"/>
    </p:embeddedFont>
    <p:embeddedFont>
      <p:font typeface="Montserrat Light" panose="020B0604020202020204" charset="0"/>
      <p:regular r:id="rId47"/>
      <p:bold r:id="rId48"/>
      <p:italic r:id="rId49"/>
      <p:boldItalic r:id="rId50"/>
    </p:embeddedFont>
    <p:embeddedFont>
      <p:font typeface="Montserrat ExtraBold" panose="020B0604020202020204" charset="0"/>
      <p:bold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4646"/>
    <a:srgbClr val="FFE8BF"/>
    <a:srgbClr val="FDD1D1"/>
    <a:srgbClr val="4D4D4D"/>
    <a:srgbClr val="FFC800"/>
    <a:srgbClr val="E806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AB806C8-753A-4E3B-9EB8-C6992D0433A1}">
  <a:tblStyle styleId="{5AB806C8-753A-4E3B-9EB8-C6992D0433A1}"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94" autoAdjust="0"/>
    <p:restoredTop sz="88504" autoAdjust="0"/>
  </p:normalViewPr>
  <p:slideViewPr>
    <p:cSldViewPr snapToGrid="0">
      <p:cViewPr varScale="1">
        <p:scale>
          <a:sx n="87" d="100"/>
          <a:sy n="87" d="100"/>
        </p:scale>
        <p:origin x="360"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font" Target="fonts/font13.fntdata"/><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font" Target="fonts/font8.fntdata"/><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font" Target="fonts/font11.fntdata"/><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font" Target="fonts/font4.fntdata"/><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2.fntdata"/></Relationships>
</file>

<file path=ppt/media/hdphoto1.wdp>
</file>

<file path=ppt/media/hdphoto2.wdp>
</file>

<file path=ppt/media/hdphoto3.wdp>
</file>

<file path=ppt/media/hdphoto4.wdp>
</file>

<file path=ppt/media/hdphoto5.wdp>
</file>

<file path=ppt/media/hdphoto6.wdp>
</file>

<file path=ppt/media/image1.png>
</file>

<file path=ppt/media/image10.jpg>
</file>

<file path=ppt/media/image11.png>
</file>

<file path=ppt/media/image12.jpg>
</file>

<file path=ppt/media/image13.png>
</file>

<file path=ppt/media/image14.png>
</file>

<file path=ppt/media/image15.png>
</file>

<file path=ppt/media/image16.jpg>
</file>

<file path=ppt/media/image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Creational class patterns defer some part of object creation to subclasses, while Creational object patterns defer it to another object. The Structural class patterns use inheritance to compose classes, while the Structural object patterns describe ways to assemble objects. The Behavioral class patterns use inheritance to describe algorithms and flow of control, whereas the Behavioral object patterns describe how a group of objects cooperate to perform a task that no single object can carry out alone.</a:t>
            </a:r>
            <a:endParaRPr dirty="0"/>
          </a:p>
        </p:txBody>
      </p:sp>
    </p:spTree>
    <p:extLst>
      <p:ext uri="{BB962C8B-B14F-4D97-AF65-F5344CB8AC3E}">
        <p14:creationId xmlns:p14="http://schemas.microsoft.com/office/powerpoint/2010/main" val="772580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19548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45298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337934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85744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97887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54133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34451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97060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60287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068292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 name="Google Shape;68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Consider for example a graphical editor that supports connectivity between objects. A user can connect two rectangles with a line, and the rectangles stay connected when the user moves either of them. The editor ensures that the line stretches to maintain the connection.</a:t>
            </a:r>
          </a:p>
          <a:p>
            <a:pPr marL="0" lvl="0" indent="0" algn="l" rtl="0">
              <a:spcBef>
                <a:spcPts val="0"/>
              </a:spcBef>
              <a:spcAft>
                <a:spcPts val="0"/>
              </a:spcAft>
              <a:buNone/>
            </a:pPr>
            <a:r>
              <a:rPr lang="en-US" dirty="0" smtClean="0"/>
              <a:t>A well-known way to maintain connectivity relationships between objects is with a constraint-solving system. We can encapsulate this functionality in a </a:t>
            </a:r>
            <a:r>
              <a:rPr lang="en-US" dirty="0" err="1" smtClean="0"/>
              <a:t>ConstraintSolver</a:t>
            </a:r>
            <a:r>
              <a:rPr lang="en-US" dirty="0" smtClean="0"/>
              <a:t> object. </a:t>
            </a:r>
            <a:r>
              <a:rPr lang="en-US" dirty="0" err="1" smtClean="0"/>
              <a:t>ConstraintSolver</a:t>
            </a:r>
            <a:r>
              <a:rPr lang="en-US" dirty="0" smtClean="0"/>
              <a:t> records connections as they are made and generates mathematical equations that describe them. It solves these equations whenever the user makes a connection or otherwise modifies the diagram. </a:t>
            </a:r>
            <a:r>
              <a:rPr lang="en-US" dirty="0" err="1" smtClean="0"/>
              <a:t>ConstraintSolver</a:t>
            </a:r>
            <a:r>
              <a:rPr lang="en-US" dirty="0" smtClean="0"/>
              <a:t> uses the results of its calculations to rearrange the graphics so that they maintain the proper connections.</a:t>
            </a:r>
          </a:p>
          <a:p>
            <a:pPr marL="0" lvl="0" indent="0" algn="l" rtl="0">
              <a:spcBef>
                <a:spcPts val="0"/>
              </a:spcBef>
              <a:spcAft>
                <a:spcPts val="0"/>
              </a:spcAft>
              <a:buNone/>
            </a:pPr>
            <a:r>
              <a:rPr lang="en-US" dirty="0" smtClean="0"/>
              <a:t>Supporting undo in this application isn't as easy as it may seem. An obvious way to undo a move operation is to store the original distance moved and move the object back an equivalent distance. However, this does not guarantee all objects will appear where they did before. Suppose there is some slack in the connection. In that case, simply moving the rectangle back to its original location won't necessarily achieve the desired effect.</a:t>
            </a:r>
            <a:endParaRPr dirty="0"/>
          </a:p>
        </p:txBody>
      </p:sp>
    </p:spTree>
    <p:extLst>
      <p:ext uri="{BB962C8B-B14F-4D97-AF65-F5344CB8AC3E}">
        <p14:creationId xmlns:p14="http://schemas.microsoft.com/office/powerpoint/2010/main" val="36586895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021575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73824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30495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444947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84389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60398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34254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smtClean="0">
                <a:solidFill>
                  <a:srgbClr val="000000"/>
                </a:solidFill>
                <a:effectLst/>
                <a:latin typeface="Arial"/>
                <a:ea typeface="Arial"/>
                <a:cs typeface="Arial"/>
                <a:sym typeface="Arial"/>
              </a:rPr>
              <a:t>In software engineering, a </a:t>
            </a:r>
            <a:r>
              <a:rPr lang="en-US" sz="1100" b="1" i="0" u="none" strike="noStrike" cap="none" dirty="0" smtClean="0">
                <a:solidFill>
                  <a:srgbClr val="000000"/>
                </a:solidFill>
                <a:effectLst/>
                <a:latin typeface="Arial"/>
                <a:ea typeface="Arial"/>
                <a:cs typeface="Arial"/>
                <a:sym typeface="Arial"/>
              </a:rPr>
              <a:t>design pattern</a:t>
            </a:r>
            <a:r>
              <a:rPr lang="en-US" sz="1100" b="0" i="0" u="none" strike="noStrike" cap="none" dirty="0" smtClean="0">
                <a:solidFill>
                  <a:srgbClr val="000000"/>
                </a:solidFill>
                <a:effectLst/>
                <a:latin typeface="Arial"/>
                <a:ea typeface="Arial"/>
                <a:cs typeface="Arial"/>
                <a:sym typeface="Arial"/>
              </a:rPr>
              <a:t> is a general repeatable solution to a commonly occurring problem in software design. A design pattern isn't a finished design that can be transformed directly into code. It is a description or template for how to solve a problem that can be used in many different situations.</a:t>
            </a:r>
          </a:p>
          <a:p>
            <a:pPr marL="0" lvl="0" indent="0" algn="l" rtl="0">
              <a:spcBef>
                <a:spcPts val="0"/>
              </a:spcBef>
              <a:spcAft>
                <a:spcPts val="0"/>
              </a:spcAft>
              <a:buNone/>
            </a:pPr>
            <a:endParaRPr lang="en-US" sz="1100" b="0" i="0" u="none" strike="noStrike" cap="none" dirty="0" smtClean="0">
              <a:solidFill>
                <a:srgbClr val="000000"/>
              </a:solidFill>
              <a:effectLst/>
              <a:latin typeface="Arial"/>
              <a:ea typeface="Arial"/>
              <a:cs typeface="Arial"/>
              <a:sym typeface="Arial"/>
            </a:endParaRPr>
          </a:p>
          <a:p>
            <a:pPr marL="0" lvl="0" indent="0" algn="l" rtl="0">
              <a:spcBef>
                <a:spcPts val="0"/>
              </a:spcBef>
              <a:spcAft>
                <a:spcPts val="0"/>
              </a:spcAft>
              <a:buNone/>
            </a:pPr>
            <a:r>
              <a:rPr lang="en-US" sz="1100" b="0" i="0" u="none" strike="noStrike" cap="none" dirty="0" smtClean="0">
                <a:solidFill>
                  <a:srgbClr val="000000"/>
                </a:solidFill>
                <a:effectLst/>
                <a:latin typeface="Arial"/>
                <a:ea typeface="Arial"/>
                <a:cs typeface="Arial"/>
                <a:sym typeface="Arial"/>
              </a:rPr>
              <a:t>Design patterns represent the best practices used by experienced object-oriented software developers. Design patterns are solutions to general problems that software developers faced during software development. These solutions were obtained by trial and error by numerous software developers over quite a</a:t>
            </a:r>
          </a:p>
          <a:p>
            <a:pPr marL="0" lvl="0" indent="0" algn="l" rtl="0">
              <a:spcBef>
                <a:spcPts val="0"/>
              </a:spcBef>
              <a:spcAft>
                <a:spcPts val="0"/>
              </a:spcAft>
              <a:buNone/>
            </a:pPr>
            <a:endParaRPr lang="en-US" sz="1100" b="0" i="0" u="none" strike="noStrike" cap="none" dirty="0" smtClean="0">
              <a:solidFill>
                <a:srgbClr val="000000"/>
              </a:solidFill>
              <a:effectLst/>
              <a:latin typeface="Arial"/>
              <a:ea typeface="Arial"/>
              <a:cs typeface="Arial"/>
              <a:sym typeface="Arial"/>
            </a:endParaRPr>
          </a:p>
          <a:p>
            <a:pPr marL="0" lvl="0" indent="0" algn="l" rtl="0">
              <a:spcBef>
                <a:spcPts val="0"/>
              </a:spcBef>
              <a:spcAft>
                <a:spcPts val="0"/>
              </a:spcAft>
              <a:buNone/>
            </a:pPr>
            <a:r>
              <a:rPr lang="en-US" sz="1100" b="0" i="1" u="none" strike="noStrike" cap="none" dirty="0" smtClean="0">
                <a:solidFill>
                  <a:srgbClr val="000000"/>
                </a:solidFill>
                <a:effectLst/>
                <a:latin typeface="Arial"/>
                <a:ea typeface="Arial"/>
                <a:cs typeface="Arial"/>
                <a:sym typeface="Arial"/>
              </a:rPr>
              <a:t>Design Patterns are formalized best practices used to solve the most common problems that generally occur during OOP Software Development</a:t>
            </a:r>
            <a:r>
              <a:rPr lang="en-US" sz="1100" b="0" i="0" u="none" strike="noStrike" cap="none" dirty="0" smtClean="0">
                <a:solidFill>
                  <a:srgbClr val="000000"/>
                </a:solidFill>
                <a:effectLst/>
                <a:latin typeface="Arial"/>
                <a:ea typeface="Arial"/>
                <a:cs typeface="Arial"/>
                <a:sym typeface="Arial"/>
              </a:rPr>
              <a:t> substantial period of time.</a:t>
            </a: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07461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l" rtl="0">
              <a:spcBef>
                <a:spcPts val="0"/>
              </a:spcBef>
              <a:spcAft>
                <a:spcPts val="0"/>
              </a:spcAft>
              <a:buAutoNum type="arabicPeriod"/>
            </a:pPr>
            <a:r>
              <a:rPr lang="en-US" dirty="0" smtClean="0"/>
              <a:t>The pattern name is a handle we can use to describe a design problem, its solutions, and consequences in a word or two. Naming a pattern immediately increases our design vocabulary. It lets us design at a higher level of abstraction. Having a vocabulary for patterns lets us talk about them with our colleagues, in our documentation, and even to ourselves. It makes it easier to think about designs and to communicate them and their trade-offs to others. Finding good names has been one of the hardest parts of developing our catalog.</a:t>
            </a:r>
          </a:p>
          <a:p>
            <a:pPr marL="228600" lvl="0" indent="-228600" algn="l" rtl="0">
              <a:spcBef>
                <a:spcPts val="0"/>
              </a:spcBef>
              <a:spcAft>
                <a:spcPts val="0"/>
              </a:spcAft>
              <a:buAutoNum type="arabicPeriod"/>
            </a:pPr>
            <a:endParaRPr lang="en-US" dirty="0" smtClean="0"/>
          </a:p>
          <a:p>
            <a:pPr marL="228600" lvl="0" indent="-228600" algn="l" rtl="0">
              <a:spcBef>
                <a:spcPts val="0"/>
              </a:spcBef>
              <a:spcAft>
                <a:spcPts val="0"/>
              </a:spcAft>
              <a:buAutoNum type="arabicPeriod"/>
            </a:pPr>
            <a:r>
              <a:rPr lang="en-US" dirty="0" smtClean="0"/>
              <a:t>The problem describes when to apply the pattern. It explains the problem and its context. It might describe specific design problems such as how to represent algorithms as objects. It might describe class or object structures that are symptomatic of an inflexible design. Sometimes the problem will include a list of conditions that must be met before it makes sense to apply the pattern.</a:t>
            </a:r>
          </a:p>
          <a:p>
            <a:pPr marL="228600" lvl="0" indent="-228600" algn="l" rtl="0">
              <a:spcBef>
                <a:spcPts val="0"/>
              </a:spcBef>
              <a:spcAft>
                <a:spcPts val="0"/>
              </a:spcAft>
              <a:buAutoNum type="arabicPeriod"/>
            </a:pPr>
            <a:endParaRPr lang="en-US" dirty="0" smtClean="0"/>
          </a:p>
          <a:p>
            <a:pPr marL="228600" lvl="0" indent="-228600" algn="l" rtl="0">
              <a:spcBef>
                <a:spcPts val="0"/>
              </a:spcBef>
              <a:spcAft>
                <a:spcPts val="0"/>
              </a:spcAft>
              <a:buAutoNum type="arabicPeriod"/>
            </a:pPr>
            <a:r>
              <a:rPr lang="en-US" dirty="0" smtClean="0"/>
              <a:t>The solution describes the elements that make up the design, their relationships, responsibilities, and collaborations. The solution doesn't describe a particular concrete design or implementation, because a pattern is like a template that can be applied in many different situations. Instead, the pattern provides an abstract description of a design problem and how a general arrangement of elements (classes and objects in our case) solves it.</a:t>
            </a:r>
          </a:p>
          <a:p>
            <a:pPr marL="228600" lvl="0" indent="-228600" algn="l" rtl="0">
              <a:spcBef>
                <a:spcPts val="0"/>
              </a:spcBef>
              <a:spcAft>
                <a:spcPts val="0"/>
              </a:spcAft>
              <a:buAutoNum type="arabicPeriod"/>
            </a:pPr>
            <a:endParaRPr lang="en-US" dirty="0" smtClean="0"/>
          </a:p>
          <a:p>
            <a:pPr marL="228600" lvl="0" indent="-228600" algn="l" rtl="0">
              <a:spcBef>
                <a:spcPts val="0"/>
              </a:spcBef>
              <a:spcAft>
                <a:spcPts val="0"/>
              </a:spcAft>
              <a:buAutoNum type="arabicPeriod"/>
            </a:pPr>
            <a:r>
              <a:rPr lang="en-US" dirty="0" smtClean="0"/>
              <a:t>The consequences are the results and trade-offs of applying the pattern. Though consequences are often unvoiced when we describe design decisions, they are critical for evaluating design alternatives and for understanding the costs and benefits of applying the pattern. The consequences for software often concern space and time trade-offs. They may address language and implementation issues as well. Since reuse is often a factor in object-oriented design, the consequences of a pattern include its impact on a system's flexibility, extensibility, or portability. Listing these consequences explicitly helps you understand and evaluate them.</a:t>
            </a:r>
            <a:endParaRPr dirty="0"/>
          </a:p>
        </p:txBody>
      </p:sp>
    </p:spTree>
    <p:extLst>
      <p:ext uri="{BB962C8B-B14F-4D97-AF65-F5344CB8AC3E}">
        <p14:creationId xmlns:p14="http://schemas.microsoft.com/office/powerpoint/2010/main" val="27693926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Point of view affects one's interpretation of what is and isn't a pattern. One person's pattern can be another person's primitive building block. For this book we have concentrated on patterns at a certain level of abstraction. Design patterns are not about designs such as linked lists and hash tables that can be encoded in classes and reused as is. Nor are they complex, domain-specific designs for an entire application or subsystem. The design patterns in this book are descriptions of communicating objects and classes that are customized to solve a general design problem in a particular context.</a:t>
            </a:r>
            <a:endParaRPr dirty="0"/>
          </a:p>
        </p:txBody>
      </p:sp>
    </p:spTree>
    <p:extLst>
      <p:ext uri="{BB962C8B-B14F-4D97-AF65-F5344CB8AC3E}">
        <p14:creationId xmlns:p14="http://schemas.microsoft.com/office/powerpoint/2010/main" val="9479322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smtClean="0">
                <a:solidFill>
                  <a:srgbClr val="000000"/>
                </a:solidFill>
                <a:effectLst/>
                <a:latin typeface="Arial"/>
                <a:ea typeface="Arial"/>
                <a:cs typeface="Arial"/>
                <a:sym typeface="Arial"/>
              </a:rPr>
              <a:t>In software engineering, a </a:t>
            </a:r>
            <a:r>
              <a:rPr lang="en-US" sz="1100" b="1" i="0" u="none" strike="noStrike" cap="none" dirty="0" smtClean="0">
                <a:solidFill>
                  <a:srgbClr val="000000"/>
                </a:solidFill>
                <a:effectLst/>
                <a:latin typeface="Arial"/>
                <a:ea typeface="Arial"/>
                <a:cs typeface="Arial"/>
                <a:sym typeface="Arial"/>
              </a:rPr>
              <a:t>design pattern</a:t>
            </a:r>
            <a:r>
              <a:rPr lang="en-US" sz="1100" b="0" i="0" u="none" strike="noStrike" cap="none" dirty="0" smtClean="0">
                <a:solidFill>
                  <a:srgbClr val="000000"/>
                </a:solidFill>
                <a:effectLst/>
                <a:latin typeface="Arial"/>
                <a:ea typeface="Arial"/>
                <a:cs typeface="Arial"/>
                <a:sym typeface="Arial"/>
              </a:rPr>
              <a:t> is a general repeatable solution to a commonly occurring problem in software design. A design pattern isn't a finished design that can be transformed directly into code. It is a description or template for how to solve a problem that can be used in many different situations.</a:t>
            </a:r>
          </a:p>
          <a:p>
            <a:pPr marL="0" lvl="0" indent="0" algn="l" rtl="0">
              <a:spcBef>
                <a:spcPts val="0"/>
              </a:spcBef>
              <a:spcAft>
                <a:spcPts val="0"/>
              </a:spcAft>
              <a:buNone/>
            </a:pPr>
            <a:endParaRPr lang="en-US" sz="1100" b="0" i="0" u="none" strike="noStrike" cap="none" dirty="0" smtClean="0">
              <a:solidFill>
                <a:srgbClr val="000000"/>
              </a:solidFill>
              <a:effectLst/>
              <a:latin typeface="Arial"/>
              <a:ea typeface="Arial"/>
              <a:cs typeface="Arial"/>
              <a:sym typeface="Arial"/>
            </a:endParaRPr>
          </a:p>
          <a:p>
            <a:pPr marL="0" lvl="0" indent="0" algn="l" rtl="0">
              <a:spcBef>
                <a:spcPts val="0"/>
              </a:spcBef>
              <a:spcAft>
                <a:spcPts val="0"/>
              </a:spcAft>
              <a:buNone/>
            </a:pPr>
            <a:r>
              <a:rPr lang="en-US" sz="1100" b="0" i="0" u="none" strike="noStrike" cap="none" dirty="0" smtClean="0">
                <a:solidFill>
                  <a:srgbClr val="000000"/>
                </a:solidFill>
                <a:effectLst/>
                <a:latin typeface="Arial"/>
                <a:ea typeface="Arial"/>
                <a:cs typeface="Arial"/>
                <a:sym typeface="Arial"/>
              </a:rPr>
              <a:t>Design patterns represent the best practices used by experienced object-oriented software developers. Design patterns are solutions to general problems that software developers faced during software development. These solutions were obtained by trial and error by numerous software developers over quite a</a:t>
            </a:r>
          </a:p>
          <a:p>
            <a:pPr marL="0" lvl="0" indent="0" algn="l" rtl="0">
              <a:spcBef>
                <a:spcPts val="0"/>
              </a:spcBef>
              <a:spcAft>
                <a:spcPts val="0"/>
              </a:spcAft>
              <a:buNone/>
            </a:pPr>
            <a:endParaRPr lang="en-US" sz="1100" b="0" i="0" u="none" strike="noStrike" cap="none" dirty="0" smtClean="0">
              <a:solidFill>
                <a:srgbClr val="000000"/>
              </a:solidFill>
              <a:effectLst/>
              <a:latin typeface="Arial"/>
              <a:ea typeface="Arial"/>
              <a:cs typeface="Arial"/>
              <a:sym typeface="Arial"/>
            </a:endParaRPr>
          </a:p>
          <a:p>
            <a:pPr marL="0" lvl="0" indent="0" algn="l" rtl="0">
              <a:spcBef>
                <a:spcPts val="0"/>
              </a:spcBef>
              <a:spcAft>
                <a:spcPts val="0"/>
              </a:spcAft>
              <a:buNone/>
            </a:pPr>
            <a:r>
              <a:rPr lang="en-US" sz="1100" b="0" i="1" u="none" strike="noStrike" cap="none" dirty="0" smtClean="0">
                <a:solidFill>
                  <a:srgbClr val="000000"/>
                </a:solidFill>
                <a:effectLst/>
                <a:latin typeface="Arial"/>
                <a:ea typeface="Arial"/>
                <a:cs typeface="Arial"/>
                <a:sym typeface="Arial"/>
              </a:rPr>
              <a:t>Design Patterns are formalized best practices used to solve the most common problems that generally occur during OOP Software Development</a:t>
            </a:r>
            <a:r>
              <a:rPr lang="en-US" sz="1100" b="0" i="0" u="none" strike="noStrike" cap="none" dirty="0" smtClean="0">
                <a:solidFill>
                  <a:srgbClr val="000000"/>
                </a:solidFill>
                <a:effectLst/>
                <a:latin typeface="Arial"/>
                <a:ea typeface="Arial"/>
                <a:cs typeface="Arial"/>
                <a:sym typeface="Arial"/>
              </a:rPr>
              <a:t> substantial period of time.</a:t>
            </a:r>
            <a:endParaRPr dirty="0"/>
          </a:p>
        </p:txBody>
      </p:sp>
    </p:spTree>
    <p:extLst>
      <p:ext uri="{BB962C8B-B14F-4D97-AF65-F5344CB8AC3E}">
        <p14:creationId xmlns:p14="http://schemas.microsoft.com/office/powerpoint/2010/main" val="41556881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95325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The first criterion, called purpose, reflects what a pattern does. Patterns can have either </a:t>
            </a:r>
            <a:r>
              <a:rPr lang="en-US" dirty="0" err="1" smtClean="0"/>
              <a:t>creational,structural</a:t>
            </a:r>
            <a:r>
              <a:rPr lang="en-US" dirty="0" smtClean="0"/>
              <a:t>, </a:t>
            </a:r>
            <a:r>
              <a:rPr lang="en-US" dirty="0" err="1" smtClean="0"/>
              <a:t>orbehavioral</a:t>
            </a:r>
            <a:r>
              <a:rPr lang="en-US" dirty="0" smtClean="0"/>
              <a:t> purpose. Creational patterns concern the process of object creation. Structural patterns deal with the composition of classes or objects. Behavioral patterns characterize the ways in which classes or objects interact and distribute responsibility.</a:t>
            </a:r>
            <a:endParaRPr dirty="0"/>
          </a:p>
        </p:txBody>
      </p:sp>
    </p:spTree>
    <p:extLst>
      <p:ext uri="{BB962C8B-B14F-4D97-AF65-F5344CB8AC3E}">
        <p14:creationId xmlns:p14="http://schemas.microsoft.com/office/powerpoint/2010/main" val="4130207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The second criterion, called scope, specifies whether the pattern applies primarily to classes or to objects. Class patterns deal with relationships between classes and their subclasses. These relationships are established through inheritance, so they are static— fixed at compile-time. Object patterns deal with object relationships, which can be changed at run-time and are more dynamic. Almost all patterns use inheritance to some extent. So the only patterns labeled "class patterns" are those that focus on class relationships. Note that most patterns are in the Object scope.</a:t>
            </a:r>
            <a:endParaRPr dirty="0"/>
          </a:p>
        </p:txBody>
      </p:sp>
    </p:spTree>
    <p:extLst>
      <p:ext uri="{BB962C8B-B14F-4D97-AF65-F5344CB8AC3E}">
        <p14:creationId xmlns:p14="http://schemas.microsoft.com/office/powerpoint/2010/main" val="2805250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rgbClr val="F64646"/>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 y="-11"/>
            <a:ext cx="2429759" cy="1609289"/>
            <a:chOff x="608719" y="-11"/>
            <a:chExt cx="2429759" cy="1609289"/>
          </a:xfrm>
        </p:grpSpPr>
        <p:sp>
          <p:nvSpPr>
            <p:cNvPr id="11" name="Google Shape;11;p2"/>
            <p:cNvSpPr/>
            <p:nvPr/>
          </p:nvSpPr>
          <p:spPr>
            <a:xfrm>
              <a:off x="608719" y="322534"/>
              <a:ext cx="606220" cy="643388"/>
            </a:xfrm>
            <a:custGeom>
              <a:avLst/>
              <a:gdLst/>
              <a:ahLst/>
              <a:cxnLst/>
              <a:rect l="l" t="t" r="r" b="b"/>
              <a:pathLst>
                <a:path w="20372" h="20037" extrusionOk="0">
                  <a:moveTo>
                    <a:pt x="1" y="1"/>
                  </a:moveTo>
                  <a:lnTo>
                    <a:pt x="1" y="20037"/>
                  </a:lnTo>
                  <a:lnTo>
                    <a:pt x="20372" y="9991"/>
                  </a:lnTo>
                  <a:lnTo>
                    <a:pt x="1" y="1"/>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08719" y="965890"/>
              <a:ext cx="606220" cy="643388"/>
            </a:xfrm>
            <a:custGeom>
              <a:avLst/>
              <a:gdLst/>
              <a:ahLst/>
              <a:cxnLst/>
              <a:rect l="l" t="t" r="r" b="b"/>
              <a:pathLst>
                <a:path w="20372" h="20037" extrusionOk="0">
                  <a:moveTo>
                    <a:pt x="1" y="1"/>
                  </a:moveTo>
                  <a:lnTo>
                    <a:pt x="1" y="20037"/>
                  </a:lnTo>
                  <a:lnTo>
                    <a:pt x="20372" y="9991"/>
                  </a:lnTo>
                  <a:lnTo>
                    <a:pt x="1"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822766" y="322534"/>
              <a:ext cx="607856" cy="643388"/>
            </a:xfrm>
            <a:custGeom>
              <a:avLst/>
              <a:gdLst/>
              <a:ahLst/>
              <a:cxnLst/>
              <a:rect l="l" t="t" r="r" b="b"/>
              <a:pathLst>
                <a:path w="20427" h="20037" extrusionOk="0">
                  <a:moveTo>
                    <a:pt x="0" y="1"/>
                  </a:moveTo>
                  <a:lnTo>
                    <a:pt x="0" y="20037"/>
                  </a:lnTo>
                  <a:lnTo>
                    <a:pt x="20427" y="9991"/>
                  </a:lnTo>
                  <a:lnTo>
                    <a:pt x="0"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822766" y="965890"/>
              <a:ext cx="607856" cy="643388"/>
            </a:xfrm>
            <a:custGeom>
              <a:avLst/>
              <a:gdLst/>
              <a:ahLst/>
              <a:cxnLst/>
              <a:rect l="l" t="t" r="r" b="b"/>
              <a:pathLst>
                <a:path w="20427" h="20037" extrusionOk="0">
                  <a:moveTo>
                    <a:pt x="0" y="1"/>
                  </a:moveTo>
                  <a:lnTo>
                    <a:pt x="0" y="20037"/>
                  </a:lnTo>
                  <a:lnTo>
                    <a:pt x="20427" y="9991"/>
                  </a:lnTo>
                  <a:lnTo>
                    <a:pt x="0" y="1"/>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214909" y="-11"/>
              <a:ext cx="607886" cy="643356"/>
            </a:xfrm>
            <a:custGeom>
              <a:avLst/>
              <a:gdLst/>
              <a:ahLst/>
              <a:cxnLst/>
              <a:rect l="l" t="t" r="r" b="b"/>
              <a:pathLst>
                <a:path w="20428" h="20036" extrusionOk="0">
                  <a:moveTo>
                    <a:pt x="1" y="0"/>
                  </a:moveTo>
                  <a:lnTo>
                    <a:pt x="1" y="20036"/>
                  </a:lnTo>
                  <a:lnTo>
                    <a:pt x="20427" y="10046"/>
                  </a:lnTo>
                  <a:lnTo>
                    <a:pt x="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822766" y="-11"/>
              <a:ext cx="607856" cy="322577"/>
            </a:xfrm>
            <a:custGeom>
              <a:avLst/>
              <a:gdLst/>
              <a:ahLst/>
              <a:cxnLst/>
              <a:rect l="l" t="t" r="r" b="b"/>
              <a:pathLst>
                <a:path w="20427" h="10046" extrusionOk="0">
                  <a:moveTo>
                    <a:pt x="0" y="0"/>
                  </a:moveTo>
                  <a:lnTo>
                    <a:pt x="0" y="1004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08719" y="643313"/>
              <a:ext cx="606220"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214909" y="322534"/>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214909" y="965890"/>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430592" y="322534"/>
              <a:ext cx="607886" cy="643388"/>
            </a:xfrm>
            <a:custGeom>
              <a:avLst/>
              <a:gdLst/>
              <a:ahLst/>
              <a:cxnLst/>
              <a:rect l="l" t="t" r="r" b="b"/>
              <a:pathLst>
                <a:path w="20428" h="20037" extrusionOk="0">
                  <a:moveTo>
                    <a:pt x="20427" y="1"/>
                  </a:moveTo>
                  <a:lnTo>
                    <a:pt x="1" y="9991"/>
                  </a:lnTo>
                  <a:lnTo>
                    <a:pt x="20427" y="20037"/>
                  </a:lnTo>
                  <a:lnTo>
                    <a:pt x="20427" y="1"/>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08719" y="-11"/>
              <a:ext cx="606220" cy="643356"/>
            </a:xfrm>
            <a:custGeom>
              <a:avLst/>
              <a:gdLst/>
              <a:ahLst/>
              <a:cxnLst/>
              <a:rect l="l" t="t" r="r" b="b"/>
              <a:pathLst>
                <a:path w="20372" h="20036" extrusionOk="0">
                  <a:moveTo>
                    <a:pt x="20372" y="0"/>
                  </a:moveTo>
                  <a:lnTo>
                    <a:pt x="1" y="10046"/>
                  </a:lnTo>
                  <a:lnTo>
                    <a:pt x="20372" y="20036"/>
                  </a:lnTo>
                  <a:lnTo>
                    <a:pt x="20372"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214909" y="-11"/>
              <a:ext cx="607886" cy="322577"/>
            </a:xfrm>
            <a:custGeom>
              <a:avLst/>
              <a:gdLst/>
              <a:ahLst/>
              <a:cxnLst/>
              <a:rect l="l" t="t" r="r" b="b"/>
              <a:pathLst>
                <a:path w="20428" h="10046" extrusionOk="0">
                  <a:moveTo>
                    <a:pt x="1" y="0"/>
                  </a:moveTo>
                  <a:lnTo>
                    <a:pt x="20427"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23;p2"/>
          <p:cNvSpPr txBox="1">
            <a:spLocks noGrp="1"/>
          </p:cNvSpPr>
          <p:nvPr>
            <p:ph type="ctrTitle"/>
          </p:nvPr>
        </p:nvSpPr>
        <p:spPr>
          <a:xfrm>
            <a:off x="685800" y="1991825"/>
            <a:ext cx="5265000" cy="1159800"/>
          </a:xfrm>
          <a:prstGeom prst="rect">
            <a:avLst/>
          </a:prstGeom>
        </p:spPr>
        <p:txBody>
          <a:bodyPr spcFirstLastPara="1" wrap="square" lIns="91425" tIns="91425" rIns="91425" bIns="91425" anchor="ctr" anchorCtr="0"/>
          <a:lstStyle>
            <a:lvl1pPr lvl="0">
              <a:spcBef>
                <a:spcPts val="0"/>
              </a:spcBef>
              <a:spcAft>
                <a:spcPts val="0"/>
              </a:spcAft>
              <a:buClr>
                <a:srgbClr val="FFFFFF"/>
              </a:buClr>
              <a:buSzPts val="4000"/>
              <a:buNone/>
              <a:defRPr sz="4000">
                <a:solidFill>
                  <a:srgbClr val="FFFFFF"/>
                </a:solidFill>
              </a:defRPr>
            </a:lvl1pPr>
            <a:lvl2pPr lvl="1">
              <a:spcBef>
                <a:spcPts val="0"/>
              </a:spcBef>
              <a:spcAft>
                <a:spcPts val="0"/>
              </a:spcAft>
              <a:buClr>
                <a:srgbClr val="FFFFFF"/>
              </a:buClr>
              <a:buSzPts val="4000"/>
              <a:buNone/>
              <a:defRPr sz="4000">
                <a:solidFill>
                  <a:srgbClr val="FFFFFF"/>
                </a:solidFill>
              </a:defRPr>
            </a:lvl2pPr>
            <a:lvl3pPr lvl="2">
              <a:spcBef>
                <a:spcPts val="0"/>
              </a:spcBef>
              <a:spcAft>
                <a:spcPts val="0"/>
              </a:spcAft>
              <a:buClr>
                <a:srgbClr val="FFFFFF"/>
              </a:buClr>
              <a:buSzPts val="4000"/>
              <a:buNone/>
              <a:defRPr sz="4000">
                <a:solidFill>
                  <a:srgbClr val="FFFFFF"/>
                </a:solidFill>
              </a:defRPr>
            </a:lvl3pPr>
            <a:lvl4pPr lvl="3">
              <a:spcBef>
                <a:spcPts val="0"/>
              </a:spcBef>
              <a:spcAft>
                <a:spcPts val="0"/>
              </a:spcAft>
              <a:buClr>
                <a:srgbClr val="FFFFFF"/>
              </a:buClr>
              <a:buSzPts val="4000"/>
              <a:buNone/>
              <a:defRPr sz="4000">
                <a:solidFill>
                  <a:srgbClr val="FFFFFF"/>
                </a:solidFill>
              </a:defRPr>
            </a:lvl4pPr>
            <a:lvl5pPr lvl="4">
              <a:spcBef>
                <a:spcPts val="0"/>
              </a:spcBef>
              <a:spcAft>
                <a:spcPts val="0"/>
              </a:spcAft>
              <a:buClr>
                <a:srgbClr val="FFFFFF"/>
              </a:buClr>
              <a:buSzPts val="4000"/>
              <a:buNone/>
              <a:defRPr sz="4000">
                <a:solidFill>
                  <a:srgbClr val="FFFFFF"/>
                </a:solidFill>
              </a:defRPr>
            </a:lvl5pPr>
            <a:lvl6pPr lvl="5">
              <a:spcBef>
                <a:spcPts val="0"/>
              </a:spcBef>
              <a:spcAft>
                <a:spcPts val="0"/>
              </a:spcAft>
              <a:buClr>
                <a:srgbClr val="FFFFFF"/>
              </a:buClr>
              <a:buSzPts val="4000"/>
              <a:buNone/>
              <a:defRPr sz="4000">
                <a:solidFill>
                  <a:srgbClr val="FFFFFF"/>
                </a:solidFill>
              </a:defRPr>
            </a:lvl6pPr>
            <a:lvl7pPr lvl="6">
              <a:spcBef>
                <a:spcPts val="0"/>
              </a:spcBef>
              <a:spcAft>
                <a:spcPts val="0"/>
              </a:spcAft>
              <a:buClr>
                <a:srgbClr val="FFFFFF"/>
              </a:buClr>
              <a:buSzPts val="4000"/>
              <a:buNone/>
              <a:defRPr sz="4000">
                <a:solidFill>
                  <a:srgbClr val="FFFFFF"/>
                </a:solidFill>
              </a:defRPr>
            </a:lvl7pPr>
            <a:lvl8pPr lvl="7">
              <a:spcBef>
                <a:spcPts val="0"/>
              </a:spcBef>
              <a:spcAft>
                <a:spcPts val="0"/>
              </a:spcAft>
              <a:buClr>
                <a:srgbClr val="FFFFFF"/>
              </a:buClr>
              <a:buSzPts val="4000"/>
              <a:buNone/>
              <a:defRPr sz="4000">
                <a:solidFill>
                  <a:srgbClr val="FFFFFF"/>
                </a:solidFill>
              </a:defRPr>
            </a:lvl8pPr>
            <a:lvl9pPr lvl="8">
              <a:spcBef>
                <a:spcPts val="0"/>
              </a:spcBef>
              <a:spcAft>
                <a:spcPts val="0"/>
              </a:spcAft>
              <a:buClr>
                <a:srgbClr val="FFFFFF"/>
              </a:buClr>
              <a:buSzPts val="4000"/>
              <a:buNone/>
              <a:defRPr sz="4000">
                <a:solidFill>
                  <a:srgbClr val="FFFFFF"/>
                </a:solidFill>
              </a:defRPr>
            </a:lvl9pPr>
          </a:lstStyle>
          <a:p>
            <a:endParaRPr/>
          </a:p>
        </p:txBody>
      </p:sp>
      <p:grpSp>
        <p:nvGrpSpPr>
          <p:cNvPr id="24" name="Google Shape;24;p2"/>
          <p:cNvGrpSpPr/>
          <p:nvPr/>
        </p:nvGrpSpPr>
        <p:grpSpPr>
          <a:xfrm>
            <a:off x="4894945" y="-11"/>
            <a:ext cx="4252453" cy="5146816"/>
            <a:chOff x="4894945" y="-11"/>
            <a:chExt cx="4252453" cy="5146816"/>
          </a:xfrm>
        </p:grpSpPr>
        <p:sp>
          <p:nvSpPr>
            <p:cNvPr id="25" name="Google Shape;25;p2"/>
            <p:cNvSpPr/>
            <p:nvPr/>
          </p:nvSpPr>
          <p:spPr>
            <a:xfrm>
              <a:off x="6108962" y="4182670"/>
              <a:ext cx="607886" cy="643356"/>
            </a:xfrm>
            <a:custGeom>
              <a:avLst/>
              <a:gdLst/>
              <a:ahLst/>
              <a:cxnLst/>
              <a:rect l="l" t="t" r="r" b="b"/>
              <a:pathLst>
                <a:path w="20428" h="20036" extrusionOk="0">
                  <a:moveTo>
                    <a:pt x="1" y="0"/>
                  </a:moveTo>
                  <a:lnTo>
                    <a:pt x="1" y="20036"/>
                  </a:lnTo>
                  <a:lnTo>
                    <a:pt x="20427" y="9990"/>
                  </a:lnTo>
                  <a:lnTo>
                    <a:pt x="1"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716818" y="3860093"/>
              <a:ext cx="607856" cy="643388"/>
            </a:xfrm>
            <a:custGeom>
              <a:avLst/>
              <a:gdLst/>
              <a:ahLst/>
              <a:cxnLst/>
              <a:rect l="l" t="t" r="r" b="b"/>
              <a:pathLst>
                <a:path w="20427" h="20037" extrusionOk="0">
                  <a:moveTo>
                    <a:pt x="0" y="0"/>
                  </a:moveTo>
                  <a:lnTo>
                    <a:pt x="0" y="20036"/>
                  </a:lnTo>
                  <a:lnTo>
                    <a:pt x="20427" y="10046"/>
                  </a:lnTo>
                  <a:lnTo>
                    <a:pt x="0"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324645" y="3539314"/>
              <a:ext cx="607886" cy="643388"/>
            </a:xfrm>
            <a:custGeom>
              <a:avLst/>
              <a:gdLst/>
              <a:ahLst/>
              <a:cxnLst/>
              <a:rect l="l" t="t" r="r" b="b"/>
              <a:pathLst>
                <a:path w="20428" h="20037" extrusionOk="0">
                  <a:moveTo>
                    <a:pt x="1" y="0"/>
                  </a:moveTo>
                  <a:lnTo>
                    <a:pt x="1" y="20036"/>
                  </a:lnTo>
                  <a:lnTo>
                    <a:pt x="20427" y="9990"/>
                  </a:lnTo>
                  <a:lnTo>
                    <a:pt x="1" y="0"/>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324645" y="4182670"/>
              <a:ext cx="607886" cy="643356"/>
            </a:xfrm>
            <a:custGeom>
              <a:avLst/>
              <a:gdLst/>
              <a:ahLst/>
              <a:cxnLst/>
              <a:rect l="l" t="t" r="r" b="b"/>
              <a:pathLst>
                <a:path w="20428" h="20036" extrusionOk="0">
                  <a:moveTo>
                    <a:pt x="1" y="0"/>
                  </a:moveTo>
                  <a:lnTo>
                    <a:pt x="1" y="20036"/>
                  </a:lnTo>
                  <a:lnTo>
                    <a:pt x="20427" y="9990"/>
                  </a:lnTo>
                  <a:lnTo>
                    <a:pt x="1" y="0"/>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7932502" y="643313"/>
              <a:ext cx="606220" cy="643388"/>
            </a:xfrm>
            <a:custGeom>
              <a:avLst/>
              <a:gdLst/>
              <a:ahLst/>
              <a:cxnLst/>
              <a:rect l="l" t="t" r="r" b="b"/>
              <a:pathLst>
                <a:path w="20372" h="20037" extrusionOk="0">
                  <a:moveTo>
                    <a:pt x="0" y="1"/>
                  </a:moveTo>
                  <a:lnTo>
                    <a:pt x="0" y="20037"/>
                  </a:lnTo>
                  <a:lnTo>
                    <a:pt x="20371" y="10047"/>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8538692" y="322534"/>
              <a:ext cx="607856" cy="643388"/>
            </a:xfrm>
            <a:custGeom>
              <a:avLst/>
              <a:gdLst/>
              <a:ahLst/>
              <a:cxnLst/>
              <a:rect l="l" t="t" r="r" b="b"/>
              <a:pathLst>
                <a:path w="20427" h="20037" extrusionOk="0">
                  <a:moveTo>
                    <a:pt x="0" y="1"/>
                  </a:moveTo>
                  <a:lnTo>
                    <a:pt x="0" y="20037"/>
                  </a:lnTo>
                  <a:lnTo>
                    <a:pt x="20427" y="9991"/>
                  </a:lnTo>
                  <a:lnTo>
                    <a:pt x="0" y="1"/>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7932502" y="1286669"/>
              <a:ext cx="606220" cy="643388"/>
            </a:xfrm>
            <a:custGeom>
              <a:avLst/>
              <a:gdLst/>
              <a:ahLst/>
              <a:cxnLst/>
              <a:rect l="l" t="t" r="r" b="b"/>
              <a:pathLst>
                <a:path w="20372" h="20037" extrusionOk="0">
                  <a:moveTo>
                    <a:pt x="0" y="1"/>
                  </a:moveTo>
                  <a:lnTo>
                    <a:pt x="0" y="20037"/>
                  </a:lnTo>
                  <a:lnTo>
                    <a:pt x="20371" y="10047"/>
                  </a:lnTo>
                  <a:lnTo>
                    <a:pt x="0"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932502" y="3216737"/>
              <a:ext cx="606220" cy="643388"/>
            </a:xfrm>
            <a:custGeom>
              <a:avLst/>
              <a:gdLst/>
              <a:ahLst/>
              <a:cxnLst/>
              <a:rect l="l" t="t" r="r" b="b"/>
              <a:pathLst>
                <a:path w="20372" h="20037" extrusionOk="0">
                  <a:moveTo>
                    <a:pt x="0" y="0"/>
                  </a:moveTo>
                  <a:lnTo>
                    <a:pt x="0" y="20036"/>
                  </a:lnTo>
                  <a:lnTo>
                    <a:pt x="20371" y="10046"/>
                  </a:lnTo>
                  <a:lnTo>
                    <a:pt x="0"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538692" y="3539314"/>
              <a:ext cx="607856" cy="643388"/>
            </a:xfrm>
            <a:custGeom>
              <a:avLst/>
              <a:gdLst/>
              <a:ahLst/>
              <a:cxnLst/>
              <a:rect l="l" t="t" r="r" b="b"/>
              <a:pathLst>
                <a:path w="20427" h="20037" extrusionOk="0">
                  <a:moveTo>
                    <a:pt x="0" y="0"/>
                  </a:moveTo>
                  <a:lnTo>
                    <a:pt x="0" y="20036"/>
                  </a:lnTo>
                  <a:lnTo>
                    <a:pt x="20427" y="9990"/>
                  </a:lnTo>
                  <a:lnTo>
                    <a:pt x="0"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108962" y="-11"/>
              <a:ext cx="607886" cy="322577"/>
            </a:xfrm>
            <a:custGeom>
              <a:avLst/>
              <a:gdLst/>
              <a:ahLst/>
              <a:cxnLst/>
              <a:rect l="l" t="t" r="r" b="b"/>
              <a:pathLst>
                <a:path w="20428" h="10046" extrusionOk="0">
                  <a:moveTo>
                    <a:pt x="1" y="0"/>
                  </a:moveTo>
                  <a:lnTo>
                    <a:pt x="1" y="10046"/>
                  </a:lnTo>
                  <a:lnTo>
                    <a:pt x="20427" y="0"/>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6716818" y="-11"/>
              <a:ext cx="607856" cy="643356"/>
            </a:xfrm>
            <a:custGeom>
              <a:avLst/>
              <a:gdLst/>
              <a:ahLst/>
              <a:cxnLst/>
              <a:rect l="l" t="t" r="r" b="b"/>
              <a:pathLst>
                <a:path w="20427" h="20036" extrusionOk="0">
                  <a:moveTo>
                    <a:pt x="0" y="0"/>
                  </a:moveTo>
                  <a:lnTo>
                    <a:pt x="0" y="20036"/>
                  </a:lnTo>
                  <a:lnTo>
                    <a:pt x="20427" y="10046"/>
                  </a:lnTo>
                  <a:lnTo>
                    <a:pt x="0"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7324645" y="-11"/>
              <a:ext cx="607886" cy="322577"/>
            </a:xfrm>
            <a:custGeom>
              <a:avLst/>
              <a:gdLst/>
              <a:ahLst/>
              <a:cxnLst/>
              <a:rect l="l" t="t" r="r" b="b"/>
              <a:pathLst>
                <a:path w="20428" h="10046" extrusionOk="0">
                  <a:moveTo>
                    <a:pt x="1" y="0"/>
                  </a:moveTo>
                  <a:lnTo>
                    <a:pt x="1"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7932502" y="-11"/>
              <a:ext cx="606220" cy="643356"/>
            </a:xfrm>
            <a:custGeom>
              <a:avLst/>
              <a:gdLst/>
              <a:ahLst/>
              <a:cxnLst/>
              <a:rect l="l" t="t" r="r" b="b"/>
              <a:pathLst>
                <a:path w="20372" h="20036" extrusionOk="0">
                  <a:moveTo>
                    <a:pt x="0" y="0"/>
                  </a:moveTo>
                  <a:lnTo>
                    <a:pt x="0" y="20036"/>
                  </a:lnTo>
                  <a:lnTo>
                    <a:pt x="20371" y="10046"/>
                  </a:lnTo>
                  <a:lnTo>
                    <a:pt x="0" y="0"/>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538692" y="-11"/>
              <a:ext cx="607856" cy="322577"/>
            </a:xfrm>
            <a:custGeom>
              <a:avLst/>
              <a:gdLst/>
              <a:ahLst/>
              <a:cxnLst/>
              <a:rect l="l" t="t" r="r" b="b"/>
              <a:pathLst>
                <a:path w="20427" h="10046" extrusionOk="0">
                  <a:moveTo>
                    <a:pt x="0" y="0"/>
                  </a:moveTo>
                  <a:lnTo>
                    <a:pt x="0" y="10046"/>
                  </a:lnTo>
                  <a:lnTo>
                    <a:pt x="20427" y="0"/>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894945" y="3860093"/>
              <a:ext cx="607856" cy="643388"/>
            </a:xfrm>
            <a:custGeom>
              <a:avLst/>
              <a:gdLst/>
              <a:ahLst/>
              <a:cxnLst/>
              <a:rect l="l" t="t" r="r" b="b"/>
              <a:pathLst>
                <a:path w="20427" h="20037" extrusionOk="0">
                  <a:moveTo>
                    <a:pt x="20427" y="0"/>
                  </a:moveTo>
                  <a:lnTo>
                    <a:pt x="0"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6108962" y="3860093"/>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502772" y="4182670"/>
              <a:ext cx="606220" cy="643356"/>
            </a:xfrm>
            <a:custGeom>
              <a:avLst/>
              <a:gdLst/>
              <a:ahLst/>
              <a:cxnLst/>
              <a:rect l="l" t="t" r="r" b="b"/>
              <a:pathLst>
                <a:path w="20372" h="20036" extrusionOk="0">
                  <a:moveTo>
                    <a:pt x="20372" y="0"/>
                  </a:moveTo>
                  <a:lnTo>
                    <a:pt x="1" y="9990"/>
                  </a:lnTo>
                  <a:lnTo>
                    <a:pt x="20372" y="20036"/>
                  </a:lnTo>
                  <a:lnTo>
                    <a:pt x="20372" y="0"/>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7324645" y="3216737"/>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6716818" y="3539314"/>
              <a:ext cx="607856" cy="643388"/>
            </a:xfrm>
            <a:custGeom>
              <a:avLst/>
              <a:gdLst/>
              <a:ahLst/>
              <a:cxnLst/>
              <a:rect l="l" t="t" r="r" b="b"/>
              <a:pathLst>
                <a:path w="20427" h="20037" extrusionOk="0">
                  <a:moveTo>
                    <a:pt x="20427" y="0"/>
                  </a:moveTo>
                  <a:lnTo>
                    <a:pt x="0" y="9990"/>
                  </a:lnTo>
                  <a:lnTo>
                    <a:pt x="20427" y="2003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6716818" y="4182670"/>
              <a:ext cx="607856" cy="643356"/>
            </a:xfrm>
            <a:custGeom>
              <a:avLst/>
              <a:gdLst/>
              <a:ahLst/>
              <a:cxnLst/>
              <a:rect l="l" t="t" r="r" b="b"/>
              <a:pathLst>
                <a:path w="20427" h="20036" extrusionOk="0">
                  <a:moveTo>
                    <a:pt x="20427" y="0"/>
                  </a:moveTo>
                  <a:lnTo>
                    <a:pt x="0" y="9990"/>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7932502" y="322534"/>
              <a:ext cx="606220" cy="643388"/>
            </a:xfrm>
            <a:custGeom>
              <a:avLst/>
              <a:gdLst/>
              <a:ahLst/>
              <a:cxnLst/>
              <a:rect l="l" t="t" r="r" b="b"/>
              <a:pathLst>
                <a:path w="20372" h="20037" extrusionOk="0">
                  <a:moveTo>
                    <a:pt x="20371" y="1"/>
                  </a:moveTo>
                  <a:lnTo>
                    <a:pt x="0" y="9991"/>
                  </a:lnTo>
                  <a:lnTo>
                    <a:pt x="20371" y="20037"/>
                  </a:lnTo>
                  <a:lnTo>
                    <a:pt x="20371" y="1"/>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7932502" y="965890"/>
              <a:ext cx="606220" cy="643388"/>
            </a:xfrm>
            <a:custGeom>
              <a:avLst/>
              <a:gdLst/>
              <a:ahLst/>
              <a:cxnLst/>
              <a:rect l="l" t="t" r="r" b="b"/>
              <a:pathLst>
                <a:path w="20372" h="20037" extrusionOk="0">
                  <a:moveTo>
                    <a:pt x="20371" y="1"/>
                  </a:moveTo>
                  <a:lnTo>
                    <a:pt x="0" y="9991"/>
                  </a:lnTo>
                  <a:lnTo>
                    <a:pt x="20371" y="20037"/>
                  </a:lnTo>
                  <a:lnTo>
                    <a:pt x="20371"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7932502" y="2895958"/>
              <a:ext cx="606220" cy="643388"/>
            </a:xfrm>
            <a:custGeom>
              <a:avLst/>
              <a:gdLst/>
              <a:ahLst/>
              <a:cxnLst/>
              <a:rect l="l" t="t" r="r" b="b"/>
              <a:pathLst>
                <a:path w="20372" h="20037" extrusionOk="0">
                  <a:moveTo>
                    <a:pt x="20371" y="0"/>
                  </a:moveTo>
                  <a:lnTo>
                    <a:pt x="0" y="9990"/>
                  </a:lnTo>
                  <a:lnTo>
                    <a:pt x="20371" y="20036"/>
                  </a:lnTo>
                  <a:lnTo>
                    <a:pt x="20371" y="0"/>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7932492" y="3538418"/>
              <a:ext cx="607856" cy="643388"/>
            </a:xfrm>
            <a:custGeom>
              <a:avLst/>
              <a:gdLst/>
              <a:ahLst/>
              <a:cxnLst/>
              <a:rect l="l" t="t" r="r" b="b"/>
              <a:pathLst>
                <a:path w="20427" h="20037" extrusionOk="0">
                  <a:moveTo>
                    <a:pt x="20427" y="0"/>
                  </a:moveTo>
                  <a:lnTo>
                    <a:pt x="0" y="10046"/>
                  </a:lnTo>
                  <a:lnTo>
                    <a:pt x="20427" y="20036"/>
                  </a:lnTo>
                  <a:lnTo>
                    <a:pt x="20427" y="0"/>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6108962" y="-11"/>
              <a:ext cx="607886" cy="643356"/>
            </a:xfrm>
            <a:custGeom>
              <a:avLst/>
              <a:gdLst/>
              <a:ahLst/>
              <a:cxnLst/>
              <a:rect l="l" t="t" r="r" b="b"/>
              <a:pathLst>
                <a:path w="20428" h="20036" extrusionOk="0">
                  <a:moveTo>
                    <a:pt x="20427" y="0"/>
                  </a:moveTo>
                  <a:lnTo>
                    <a:pt x="1" y="10046"/>
                  </a:lnTo>
                  <a:lnTo>
                    <a:pt x="20427" y="20036"/>
                  </a:lnTo>
                  <a:lnTo>
                    <a:pt x="20427" y="0"/>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6716818" y="-11"/>
              <a:ext cx="607856" cy="322577"/>
            </a:xfrm>
            <a:custGeom>
              <a:avLst/>
              <a:gdLst/>
              <a:ahLst/>
              <a:cxnLst/>
              <a:rect l="l" t="t" r="r" b="b"/>
              <a:pathLst>
                <a:path w="20427" h="10046" extrusionOk="0">
                  <a:moveTo>
                    <a:pt x="0" y="0"/>
                  </a:moveTo>
                  <a:lnTo>
                    <a:pt x="20427" y="1004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6716818" y="4825993"/>
              <a:ext cx="607856" cy="320811"/>
            </a:xfrm>
            <a:custGeom>
              <a:avLst/>
              <a:gdLst/>
              <a:ahLst/>
              <a:cxnLst/>
              <a:rect l="l" t="t" r="r" b="b"/>
              <a:pathLst>
                <a:path w="20427" h="9991" extrusionOk="0">
                  <a:moveTo>
                    <a:pt x="20427" y="1"/>
                  </a:moveTo>
                  <a:lnTo>
                    <a:pt x="0" y="9991"/>
                  </a:lnTo>
                  <a:lnTo>
                    <a:pt x="20427" y="9991"/>
                  </a:lnTo>
                  <a:lnTo>
                    <a:pt x="20427" y="1"/>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7324645" y="4503448"/>
              <a:ext cx="607886" cy="643356"/>
            </a:xfrm>
            <a:custGeom>
              <a:avLst/>
              <a:gdLst/>
              <a:ahLst/>
              <a:cxnLst/>
              <a:rect l="l" t="t" r="r" b="b"/>
              <a:pathLst>
                <a:path w="20428" h="20036" extrusionOk="0">
                  <a:moveTo>
                    <a:pt x="20427" y="0"/>
                  </a:moveTo>
                  <a:lnTo>
                    <a:pt x="1" y="10046"/>
                  </a:lnTo>
                  <a:lnTo>
                    <a:pt x="20427" y="2003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538692" y="-11"/>
              <a:ext cx="607856" cy="643356"/>
            </a:xfrm>
            <a:custGeom>
              <a:avLst/>
              <a:gdLst/>
              <a:ahLst/>
              <a:cxnLst/>
              <a:rect l="l" t="t" r="r" b="b"/>
              <a:pathLst>
                <a:path w="20427" h="20036" extrusionOk="0">
                  <a:moveTo>
                    <a:pt x="20427" y="0"/>
                  </a:moveTo>
                  <a:lnTo>
                    <a:pt x="0"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8538692" y="4503448"/>
              <a:ext cx="607856" cy="643356"/>
            </a:xfrm>
            <a:custGeom>
              <a:avLst/>
              <a:gdLst/>
              <a:ahLst/>
              <a:cxnLst/>
              <a:rect l="l" t="t" r="r" b="b"/>
              <a:pathLst>
                <a:path w="20427" h="20036" extrusionOk="0">
                  <a:moveTo>
                    <a:pt x="20427" y="0"/>
                  </a:moveTo>
                  <a:lnTo>
                    <a:pt x="0" y="10046"/>
                  </a:lnTo>
                  <a:lnTo>
                    <a:pt x="20427" y="2003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7324658" y="322534"/>
              <a:ext cx="607886" cy="643388"/>
            </a:xfrm>
            <a:custGeom>
              <a:avLst/>
              <a:gdLst/>
              <a:ahLst/>
              <a:cxnLst/>
              <a:rect l="l" t="t" r="r" b="b"/>
              <a:pathLst>
                <a:path w="20428" h="20037" extrusionOk="0">
                  <a:moveTo>
                    <a:pt x="1" y="1"/>
                  </a:moveTo>
                  <a:lnTo>
                    <a:pt x="1" y="20037"/>
                  </a:lnTo>
                  <a:lnTo>
                    <a:pt x="20427" y="9991"/>
                  </a:lnTo>
                  <a:lnTo>
                    <a:pt x="1"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7324658" y="965890"/>
              <a:ext cx="607886" cy="643388"/>
            </a:xfrm>
            <a:custGeom>
              <a:avLst/>
              <a:gdLst/>
              <a:ahLst/>
              <a:cxnLst/>
              <a:rect l="l" t="t" r="r" b="b"/>
              <a:pathLst>
                <a:path w="20428" h="20037" extrusionOk="0">
                  <a:moveTo>
                    <a:pt x="1" y="1"/>
                  </a:moveTo>
                  <a:lnTo>
                    <a:pt x="1" y="20037"/>
                  </a:lnTo>
                  <a:lnTo>
                    <a:pt x="20427" y="9991"/>
                  </a:lnTo>
                  <a:lnTo>
                    <a:pt x="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6716831" y="322534"/>
              <a:ext cx="607856"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6716831" y="965890"/>
              <a:ext cx="607856" cy="643388"/>
            </a:xfrm>
            <a:custGeom>
              <a:avLst/>
              <a:gdLst/>
              <a:ahLst/>
              <a:cxnLst/>
              <a:rect l="l" t="t" r="r" b="b"/>
              <a:pathLst>
                <a:path w="20427" h="20037" extrusionOk="0">
                  <a:moveTo>
                    <a:pt x="20427" y="1"/>
                  </a:moveTo>
                  <a:lnTo>
                    <a:pt x="0" y="9991"/>
                  </a:lnTo>
                  <a:lnTo>
                    <a:pt x="20427" y="20037"/>
                  </a:lnTo>
                  <a:lnTo>
                    <a:pt x="20427" y="1"/>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7324658" y="1286669"/>
              <a:ext cx="607886" cy="643388"/>
            </a:xfrm>
            <a:custGeom>
              <a:avLst/>
              <a:gdLst/>
              <a:ahLst/>
              <a:cxnLst/>
              <a:rect l="l" t="t" r="r" b="b"/>
              <a:pathLst>
                <a:path w="20428" h="20037" extrusionOk="0">
                  <a:moveTo>
                    <a:pt x="20427" y="1"/>
                  </a:moveTo>
                  <a:lnTo>
                    <a:pt x="1" y="10047"/>
                  </a:lnTo>
                  <a:lnTo>
                    <a:pt x="20427" y="20037"/>
                  </a:lnTo>
                  <a:lnTo>
                    <a:pt x="20427" y="1"/>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7324658" y="-11"/>
              <a:ext cx="607886" cy="643356"/>
            </a:xfrm>
            <a:custGeom>
              <a:avLst/>
              <a:gdLst/>
              <a:ahLst/>
              <a:cxnLst/>
              <a:rect l="l" t="t" r="r" b="b"/>
              <a:pathLst>
                <a:path w="20428" h="20036" extrusionOk="0">
                  <a:moveTo>
                    <a:pt x="20427" y="0"/>
                  </a:moveTo>
                  <a:lnTo>
                    <a:pt x="1" y="10046"/>
                  </a:lnTo>
                  <a:lnTo>
                    <a:pt x="20427" y="2003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8538692" y="4825993"/>
              <a:ext cx="607856" cy="320811"/>
            </a:xfrm>
            <a:custGeom>
              <a:avLst/>
              <a:gdLst/>
              <a:ahLst/>
              <a:cxnLst/>
              <a:rect l="l" t="t" r="r" b="b"/>
              <a:pathLst>
                <a:path w="20427" h="9991" extrusionOk="0">
                  <a:moveTo>
                    <a:pt x="0" y="1"/>
                  </a:moveTo>
                  <a:lnTo>
                    <a:pt x="0" y="9991"/>
                  </a:lnTo>
                  <a:lnTo>
                    <a:pt x="20427" y="9991"/>
                  </a:lnTo>
                  <a:lnTo>
                    <a:pt x="0" y="1"/>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6109812" y="2252602"/>
              <a:ext cx="607886" cy="643388"/>
            </a:xfrm>
            <a:custGeom>
              <a:avLst/>
              <a:gdLst/>
              <a:ahLst/>
              <a:cxnLst/>
              <a:rect l="l" t="t" r="r" b="b"/>
              <a:pathLst>
                <a:path w="20428" h="20037" extrusionOk="0">
                  <a:moveTo>
                    <a:pt x="1" y="0"/>
                  </a:moveTo>
                  <a:lnTo>
                    <a:pt x="1" y="20036"/>
                  </a:lnTo>
                  <a:lnTo>
                    <a:pt x="20427" y="9991"/>
                  </a:lnTo>
                  <a:lnTo>
                    <a:pt x="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6109812" y="3539314"/>
              <a:ext cx="607886" cy="643388"/>
            </a:xfrm>
            <a:custGeom>
              <a:avLst/>
              <a:gdLst/>
              <a:ahLst/>
              <a:cxnLst/>
              <a:rect l="l" t="t" r="r" b="b"/>
              <a:pathLst>
                <a:path w="20428" h="20037" extrusionOk="0">
                  <a:moveTo>
                    <a:pt x="1" y="0"/>
                  </a:moveTo>
                  <a:lnTo>
                    <a:pt x="1" y="20036"/>
                  </a:lnTo>
                  <a:lnTo>
                    <a:pt x="20427" y="9990"/>
                  </a:lnTo>
                  <a:lnTo>
                    <a:pt x="1"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6717668" y="1286669"/>
              <a:ext cx="607856" cy="643388"/>
            </a:xfrm>
            <a:custGeom>
              <a:avLst/>
              <a:gdLst/>
              <a:ahLst/>
              <a:cxnLst/>
              <a:rect l="l" t="t" r="r" b="b"/>
              <a:pathLst>
                <a:path w="20427" h="20037" extrusionOk="0">
                  <a:moveTo>
                    <a:pt x="0" y="1"/>
                  </a:moveTo>
                  <a:lnTo>
                    <a:pt x="0" y="20037"/>
                  </a:lnTo>
                  <a:lnTo>
                    <a:pt x="20427" y="10047"/>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6717668" y="1930025"/>
              <a:ext cx="607856" cy="643388"/>
            </a:xfrm>
            <a:custGeom>
              <a:avLst/>
              <a:gdLst/>
              <a:ahLst/>
              <a:cxnLst/>
              <a:rect l="l" t="t" r="r" b="b"/>
              <a:pathLst>
                <a:path w="20427" h="20037" extrusionOk="0">
                  <a:moveTo>
                    <a:pt x="0" y="1"/>
                  </a:moveTo>
                  <a:lnTo>
                    <a:pt x="0" y="20037"/>
                  </a:lnTo>
                  <a:lnTo>
                    <a:pt x="20427" y="10046"/>
                  </a:lnTo>
                  <a:lnTo>
                    <a:pt x="0"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6717668" y="2573381"/>
              <a:ext cx="607856" cy="643388"/>
            </a:xfrm>
            <a:custGeom>
              <a:avLst/>
              <a:gdLst/>
              <a:ahLst/>
              <a:cxnLst/>
              <a:rect l="l" t="t" r="r" b="b"/>
              <a:pathLst>
                <a:path w="20427" h="20037" extrusionOk="0">
                  <a:moveTo>
                    <a:pt x="0" y="1"/>
                  </a:moveTo>
                  <a:lnTo>
                    <a:pt x="0" y="20036"/>
                  </a:lnTo>
                  <a:lnTo>
                    <a:pt x="20427" y="10046"/>
                  </a:lnTo>
                  <a:lnTo>
                    <a:pt x="0"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7325495" y="2252602"/>
              <a:ext cx="607886" cy="643388"/>
            </a:xfrm>
            <a:custGeom>
              <a:avLst/>
              <a:gdLst/>
              <a:ahLst/>
              <a:cxnLst/>
              <a:rect l="l" t="t" r="r" b="b"/>
              <a:pathLst>
                <a:path w="20428" h="20037" extrusionOk="0">
                  <a:moveTo>
                    <a:pt x="1" y="0"/>
                  </a:moveTo>
                  <a:lnTo>
                    <a:pt x="1" y="20036"/>
                  </a:lnTo>
                  <a:lnTo>
                    <a:pt x="20427" y="9991"/>
                  </a:lnTo>
                  <a:lnTo>
                    <a:pt x="1" y="0"/>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6717668" y="3216737"/>
              <a:ext cx="607856" cy="643388"/>
            </a:xfrm>
            <a:custGeom>
              <a:avLst/>
              <a:gdLst/>
              <a:ahLst/>
              <a:cxnLst/>
              <a:rect l="l" t="t" r="r" b="b"/>
              <a:pathLst>
                <a:path w="20427" h="20037" extrusionOk="0">
                  <a:moveTo>
                    <a:pt x="0" y="0"/>
                  </a:moveTo>
                  <a:lnTo>
                    <a:pt x="0" y="20036"/>
                  </a:lnTo>
                  <a:lnTo>
                    <a:pt x="20427" y="10046"/>
                  </a:lnTo>
                  <a:lnTo>
                    <a:pt x="0"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7325495" y="2895958"/>
              <a:ext cx="607886" cy="643388"/>
            </a:xfrm>
            <a:custGeom>
              <a:avLst/>
              <a:gdLst/>
              <a:ahLst/>
              <a:cxnLst/>
              <a:rect l="l" t="t" r="r" b="b"/>
              <a:pathLst>
                <a:path w="20428" h="20037" extrusionOk="0">
                  <a:moveTo>
                    <a:pt x="1" y="0"/>
                  </a:moveTo>
                  <a:lnTo>
                    <a:pt x="1" y="20036"/>
                  </a:lnTo>
                  <a:lnTo>
                    <a:pt x="20427" y="9990"/>
                  </a:lnTo>
                  <a:lnTo>
                    <a:pt x="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7933352" y="1930025"/>
              <a:ext cx="606220" cy="643388"/>
            </a:xfrm>
            <a:custGeom>
              <a:avLst/>
              <a:gdLst/>
              <a:ahLst/>
              <a:cxnLst/>
              <a:rect l="l" t="t" r="r" b="b"/>
              <a:pathLst>
                <a:path w="20372" h="20037" extrusionOk="0">
                  <a:moveTo>
                    <a:pt x="0" y="1"/>
                  </a:moveTo>
                  <a:lnTo>
                    <a:pt x="0" y="20037"/>
                  </a:lnTo>
                  <a:lnTo>
                    <a:pt x="20371" y="10046"/>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7933352" y="2573381"/>
              <a:ext cx="606220" cy="643388"/>
            </a:xfrm>
            <a:custGeom>
              <a:avLst/>
              <a:gdLst/>
              <a:ahLst/>
              <a:cxnLst/>
              <a:rect l="l" t="t" r="r" b="b"/>
              <a:pathLst>
                <a:path w="20372" h="20037" extrusionOk="0">
                  <a:moveTo>
                    <a:pt x="0" y="1"/>
                  </a:moveTo>
                  <a:lnTo>
                    <a:pt x="0" y="20036"/>
                  </a:lnTo>
                  <a:lnTo>
                    <a:pt x="20371" y="10046"/>
                  </a:lnTo>
                  <a:lnTo>
                    <a:pt x="0" y="1"/>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8539542" y="1608802"/>
              <a:ext cx="607856" cy="643388"/>
            </a:xfrm>
            <a:custGeom>
              <a:avLst/>
              <a:gdLst/>
              <a:ahLst/>
              <a:cxnLst/>
              <a:rect l="l" t="t" r="r" b="b"/>
              <a:pathLst>
                <a:path w="20427" h="20037" extrusionOk="0">
                  <a:moveTo>
                    <a:pt x="0" y="0"/>
                  </a:moveTo>
                  <a:lnTo>
                    <a:pt x="0" y="20036"/>
                  </a:lnTo>
                  <a:lnTo>
                    <a:pt x="20427" y="9991"/>
                  </a:lnTo>
                  <a:lnTo>
                    <a:pt x="0" y="0"/>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6109812" y="1286669"/>
              <a:ext cx="607886" cy="643388"/>
            </a:xfrm>
            <a:custGeom>
              <a:avLst/>
              <a:gdLst/>
              <a:ahLst/>
              <a:cxnLst/>
              <a:rect l="l" t="t" r="r" b="b"/>
              <a:pathLst>
                <a:path w="20428" h="20037" extrusionOk="0">
                  <a:moveTo>
                    <a:pt x="20427" y="1"/>
                  </a:moveTo>
                  <a:lnTo>
                    <a:pt x="1" y="10047"/>
                  </a:lnTo>
                  <a:lnTo>
                    <a:pt x="20427" y="20037"/>
                  </a:lnTo>
                  <a:lnTo>
                    <a:pt x="20427"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6109812" y="3216737"/>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6717668" y="1609246"/>
              <a:ext cx="607856" cy="643388"/>
            </a:xfrm>
            <a:custGeom>
              <a:avLst/>
              <a:gdLst/>
              <a:ahLst/>
              <a:cxnLst/>
              <a:rect l="l" t="t" r="r" b="b"/>
              <a:pathLst>
                <a:path w="20427" h="20037" extrusionOk="0">
                  <a:moveTo>
                    <a:pt x="20427" y="1"/>
                  </a:moveTo>
                  <a:lnTo>
                    <a:pt x="0" y="9991"/>
                  </a:lnTo>
                  <a:lnTo>
                    <a:pt x="20427" y="20036"/>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7325495" y="1930025"/>
              <a:ext cx="607886" cy="643388"/>
            </a:xfrm>
            <a:custGeom>
              <a:avLst/>
              <a:gdLst/>
              <a:ahLst/>
              <a:cxnLst/>
              <a:rect l="l" t="t" r="r" b="b"/>
              <a:pathLst>
                <a:path w="20428" h="20037" extrusionOk="0">
                  <a:moveTo>
                    <a:pt x="20427" y="1"/>
                  </a:moveTo>
                  <a:lnTo>
                    <a:pt x="1" y="10046"/>
                  </a:lnTo>
                  <a:lnTo>
                    <a:pt x="20427" y="20037"/>
                  </a:lnTo>
                  <a:lnTo>
                    <a:pt x="20427" y="1"/>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6717668" y="2252602"/>
              <a:ext cx="607856" cy="643388"/>
            </a:xfrm>
            <a:custGeom>
              <a:avLst/>
              <a:gdLst/>
              <a:ahLst/>
              <a:cxnLst/>
              <a:rect l="l" t="t" r="r" b="b"/>
              <a:pathLst>
                <a:path w="20427" h="20037" extrusionOk="0">
                  <a:moveTo>
                    <a:pt x="20427" y="0"/>
                  </a:moveTo>
                  <a:lnTo>
                    <a:pt x="0" y="9991"/>
                  </a:lnTo>
                  <a:lnTo>
                    <a:pt x="20427" y="20036"/>
                  </a:lnTo>
                  <a:lnTo>
                    <a:pt x="20427" y="0"/>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7325495" y="2573381"/>
              <a:ext cx="607886" cy="643388"/>
            </a:xfrm>
            <a:custGeom>
              <a:avLst/>
              <a:gdLst/>
              <a:ahLst/>
              <a:cxnLst/>
              <a:rect l="l" t="t" r="r" b="b"/>
              <a:pathLst>
                <a:path w="20428" h="20037" extrusionOk="0">
                  <a:moveTo>
                    <a:pt x="20427" y="1"/>
                  </a:moveTo>
                  <a:lnTo>
                    <a:pt x="1" y="10046"/>
                  </a:lnTo>
                  <a:lnTo>
                    <a:pt x="20427" y="20036"/>
                  </a:lnTo>
                  <a:lnTo>
                    <a:pt x="20427" y="1"/>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79;p2"/>
          <p:cNvGrpSpPr/>
          <p:nvPr/>
        </p:nvGrpSpPr>
        <p:grpSpPr>
          <a:xfrm flipH="1">
            <a:off x="-7" y="3860093"/>
            <a:ext cx="2429755" cy="1286712"/>
            <a:chOff x="6714243" y="3860093"/>
            <a:chExt cx="2429755" cy="1286712"/>
          </a:xfrm>
        </p:grpSpPr>
        <p:sp>
          <p:nvSpPr>
            <p:cNvPr id="80" name="Google Shape;80;p2"/>
            <p:cNvSpPr/>
            <p:nvPr/>
          </p:nvSpPr>
          <p:spPr>
            <a:xfrm>
              <a:off x="7929952" y="3860093"/>
              <a:ext cx="606220" cy="643388"/>
            </a:xfrm>
            <a:custGeom>
              <a:avLst/>
              <a:gdLst/>
              <a:ahLst/>
              <a:cxnLst/>
              <a:rect l="l" t="t" r="r" b="b"/>
              <a:pathLst>
                <a:path w="20372" h="20037" extrusionOk="0">
                  <a:moveTo>
                    <a:pt x="0" y="0"/>
                  </a:moveTo>
                  <a:lnTo>
                    <a:pt x="0" y="20036"/>
                  </a:lnTo>
                  <a:lnTo>
                    <a:pt x="20371" y="10046"/>
                  </a:lnTo>
                  <a:lnTo>
                    <a:pt x="0"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8536142" y="4182670"/>
              <a:ext cx="607856" cy="643356"/>
            </a:xfrm>
            <a:custGeom>
              <a:avLst/>
              <a:gdLst/>
              <a:ahLst/>
              <a:cxnLst/>
              <a:rect l="l" t="t" r="r" b="b"/>
              <a:pathLst>
                <a:path w="20427" h="20036" extrusionOk="0">
                  <a:moveTo>
                    <a:pt x="0" y="0"/>
                  </a:moveTo>
                  <a:lnTo>
                    <a:pt x="0" y="20036"/>
                  </a:lnTo>
                  <a:lnTo>
                    <a:pt x="20427" y="9990"/>
                  </a:lnTo>
                  <a:lnTo>
                    <a:pt x="0"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7322095" y="4825993"/>
              <a:ext cx="607886" cy="320811"/>
            </a:xfrm>
            <a:custGeom>
              <a:avLst/>
              <a:gdLst/>
              <a:ahLst/>
              <a:cxnLst/>
              <a:rect l="l" t="t" r="r" b="b"/>
              <a:pathLst>
                <a:path w="20428" h="9991" extrusionOk="0">
                  <a:moveTo>
                    <a:pt x="1" y="1"/>
                  </a:moveTo>
                  <a:lnTo>
                    <a:pt x="1" y="9991"/>
                  </a:lnTo>
                  <a:lnTo>
                    <a:pt x="20427" y="9991"/>
                  </a:lnTo>
                  <a:lnTo>
                    <a:pt x="1"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7929952" y="4503448"/>
              <a:ext cx="606220" cy="643356"/>
            </a:xfrm>
            <a:custGeom>
              <a:avLst/>
              <a:gdLst/>
              <a:ahLst/>
              <a:cxnLst/>
              <a:rect l="l" t="t" r="r" b="b"/>
              <a:pathLst>
                <a:path w="20372" h="20036" extrusionOk="0">
                  <a:moveTo>
                    <a:pt x="0" y="0"/>
                  </a:moveTo>
                  <a:lnTo>
                    <a:pt x="0" y="20036"/>
                  </a:lnTo>
                  <a:lnTo>
                    <a:pt x="20371" y="10046"/>
                  </a:lnTo>
                  <a:lnTo>
                    <a:pt x="0" y="0"/>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8536142" y="4825993"/>
              <a:ext cx="607856" cy="320811"/>
            </a:xfrm>
            <a:custGeom>
              <a:avLst/>
              <a:gdLst/>
              <a:ahLst/>
              <a:cxnLst/>
              <a:rect l="l" t="t" r="r" b="b"/>
              <a:pathLst>
                <a:path w="20427" h="9991" extrusionOk="0">
                  <a:moveTo>
                    <a:pt x="0" y="1"/>
                  </a:moveTo>
                  <a:lnTo>
                    <a:pt x="0" y="9991"/>
                  </a:lnTo>
                  <a:lnTo>
                    <a:pt x="20427" y="9991"/>
                  </a:lnTo>
                  <a:lnTo>
                    <a:pt x="0" y="1"/>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7322095" y="3860093"/>
              <a:ext cx="607886" cy="643388"/>
            </a:xfrm>
            <a:custGeom>
              <a:avLst/>
              <a:gdLst/>
              <a:ahLst/>
              <a:cxnLst/>
              <a:rect l="l" t="t" r="r" b="b"/>
              <a:pathLst>
                <a:path w="20428" h="20037" extrusionOk="0">
                  <a:moveTo>
                    <a:pt x="20427" y="0"/>
                  </a:moveTo>
                  <a:lnTo>
                    <a:pt x="1" y="10046"/>
                  </a:lnTo>
                  <a:lnTo>
                    <a:pt x="20427" y="20036"/>
                  </a:lnTo>
                  <a:lnTo>
                    <a:pt x="20427" y="0"/>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8536142" y="3860093"/>
              <a:ext cx="607856" cy="643388"/>
            </a:xfrm>
            <a:custGeom>
              <a:avLst/>
              <a:gdLst/>
              <a:ahLst/>
              <a:cxnLst/>
              <a:rect l="l" t="t" r="r" b="b"/>
              <a:pathLst>
                <a:path w="20427" h="20037" extrusionOk="0">
                  <a:moveTo>
                    <a:pt x="20427" y="0"/>
                  </a:moveTo>
                  <a:lnTo>
                    <a:pt x="0" y="10046"/>
                  </a:lnTo>
                  <a:lnTo>
                    <a:pt x="20427" y="20036"/>
                  </a:lnTo>
                  <a:lnTo>
                    <a:pt x="20427" y="0"/>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7929952" y="4182670"/>
              <a:ext cx="606220" cy="643356"/>
            </a:xfrm>
            <a:custGeom>
              <a:avLst/>
              <a:gdLst/>
              <a:ahLst/>
              <a:cxnLst/>
              <a:rect l="l" t="t" r="r" b="b"/>
              <a:pathLst>
                <a:path w="20372" h="20036" extrusionOk="0">
                  <a:moveTo>
                    <a:pt x="20371" y="0"/>
                  </a:moveTo>
                  <a:lnTo>
                    <a:pt x="0" y="9990"/>
                  </a:lnTo>
                  <a:lnTo>
                    <a:pt x="20371" y="20036"/>
                  </a:lnTo>
                  <a:lnTo>
                    <a:pt x="2037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7322095" y="4503448"/>
              <a:ext cx="607886" cy="643356"/>
            </a:xfrm>
            <a:custGeom>
              <a:avLst/>
              <a:gdLst/>
              <a:ahLst/>
              <a:cxnLst/>
              <a:rect l="l" t="t" r="r" b="b"/>
              <a:pathLst>
                <a:path w="20428" h="20036" extrusionOk="0">
                  <a:moveTo>
                    <a:pt x="20427" y="0"/>
                  </a:moveTo>
                  <a:lnTo>
                    <a:pt x="1"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7929952" y="4825993"/>
              <a:ext cx="606220" cy="320811"/>
            </a:xfrm>
            <a:custGeom>
              <a:avLst/>
              <a:gdLst/>
              <a:ahLst/>
              <a:cxnLst/>
              <a:rect l="l" t="t" r="r" b="b"/>
              <a:pathLst>
                <a:path w="20372" h="9991" extrusionOk="0">
                  <a:moveTo>
                    <a:pt x="20371" y="1"/>
                  </a:moveTo>
                  <a:lnTo>
                    <a:pt x="0" y="9991"/>
                  </a:lnTo>
                  <a:lnTo>
                    <a:pt x="20371" y="9991"/>
                  </a:lnTo>
                  <a:lnTo>
                    <a:pt x="20371"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8536142" y="4503448"/>
              <a:ext cx="607856" cy="643356"/>
            </a:xfrm>
            <a:custGeom>
              <a:avLst/>
              <a:gdLst/>
              <a:ahLst/>
              <a:cxnLst/>
              <a:rect l="l" t="t" r="r" b="b"/>
              <a:pathLst>
                <a:path w="20427" h="20036" extrusionOk="0">
                  <a:moveTo>
                    <a:pt x="20427" y="0"/>
                  </a:moveTo>
                  <a:lnTo>
                    <a:pt x="0" y="10046"/>
                  </a:lnTo>
                  <a:lnTo>
                    <a:pt x="20427" y="2003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6714243" y="4825993"/>
              <a:ext cx="607856" cy="320811"/>
            </a:xfrm>
            <a:custGeom>
              <a:avLst/>
              <a:gdLst/>
              <a:ahLst/>
              <a:cxnLst/>
              <a:rect l="l" t="t" r="r" b="b"/>
              <a:pathLst>
                <a:path w="20427" h="9991" extrusionOk="0">
                  <a:moveTo>
                    <a:pt x="20427" y="1"/>
                  </a:moveTo>
                  <a:lnTo>
                    <a:pt x="0" y="9991"/>
                  </a:lnTo>
                  <a:lnTo>
                    <a:pt x="20427" y="9991"/>
                  </a:lnTo>
                  <a:lnTo>
                    <a:pt x="20427" y="1"/>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solidFill>
          <a:srgbClr val="FFA400"/>
        </a:solidFill>
        <a:effectLst/>
      </p:bgPr>
    </p:bg>
    <p:spTree>
      <p:nvGrpSpPr>
        <p:cNvPr id="1" name="Shape 92"/>
        <p:cNvGrpSpPr/>
        <p:nvPr/>
      </p:nvGrpSpPr>
      <p:grpSpPr>
        <a:xfrm>
          <a:off x="0" y="0"/>
          <a:ext cx="0" cy="0"/>
          <a:chOff x="0" y="0"/>
          <a:chExt cx="0" cy="0"/>
        </a:xfrm>
      </p:grpSpPr>
      <p:sp>
        <p:nvSpPr>
          <p:cNvPr id="93" name="Google Shape;93;p3"/>
          <p:cNvSpPr txBox="1">
            <a:spLocks noGrp="1"/>
          </p:cNvSpPr>
          <p:nvPr>
            <p:ph type="ctrTitle"/>
          </p:nvPr>
        </p:nvSpPr>
        <p:spPr>
          <a:xfrm>
            <a:off x="685800" y="1659550"/>
            <a:ext cx="4252500" cy="1159800"/>
          </a:xfrm>
          <a:prstGeom prst="rect">
            <a:avLst/>
          </a:prstGeom>
        </p:spPr>
        <p:txBody>
          <a:bodyPr spcFirstLastPara="1" wrap="square" lIns="91425" tIns="91425" rIns="91425" bIns="91425" anchor="b" anchorCtr="0"/>
          <a:lstStyle>
            <a:lvl1pPr lvl="0" rtl="0">
              <a:spcBef>
                <a:spcPts val="0"/>
              </a:spcBef>
              <a:spcAft>
                <a:spcPts val="0"/>
              </a:spcAft>
              <a:buClr>
                <a:srgbClr val="FFFFFF"/>
              </a:buClr>
              <a:buSzPts val="3600"/>
              <a:buNone/>
              <a:defRPr sz="3600">
                <a:solidFill>
                  <a:srgbClr val="FFFFFF"/>
                </a:solidFill>
              </a:defRPr>
            </a:lvl1pPr>
            <a:lvl2pPr lvl="1" rtl="0">
              <a:spcBef>
                <a:spcPts val="0"/>
              </a:spcBef>
              <a:spcAft>
                <a:spcPts val="0"/>
              </a:spcAft>
              <a:buClr>
                <a:srgbClr val="FFFFFF"/>
              </a:buClr>
              <a:buSzPts val="3600"/>
              <a:buNone/>
              <a:defRPr sz="3600">
                <a:solidFill>
                  <a:srgbClr val="FFFFFF"/>
                </a:solidFill>
              </a:defRPr>
            </a:lvl2pPr>
            <a:lvl3pPr lvl="2" rtl="0">
              <a:spcBef>
                <a:spcPts val="0"/>
              </a:spcBef>
              <a:spcAft>
                <a:spcPts val="0"/>
              </a:spcAft>
              <a:buClr>
                <a:srgbClr val="FFFFFF"/>
              </a:buClr>
              <a:buSzPts val="3600"/>
              <a:buNone/>
              <a:defRPr sz="3600">
                <a:solidFill>
                  <a:srgbClr val="FFFFFF"/>
                </a:solidFill>
              </a:defRPr>
            </a:lvl3pPr>
            <a:lvl4pPr lvl="3" rtl="0">
              <a:spcBef>
                <a:spcPts val="0"/>
              </a:spcBef>
              <a:spcAft>
                <a:spcPts val="0"/>
              </a:spcAft>
              <a:buClr>
                <a:srgbClr val="FFFFFF"/>
              </a:buClr>
              <a:buSzPts val="3600"/>
              <a:buNone/>
              <a:defRPr sz="3600">
                <a:solidFill>
                  <a:srgbClr val="FFFFFF"/>
                </a:solidFill>
              </a:defRPr>
            </a:lvl4pPr>
            <a:lvl5pPr lvl="4" rtl="0">
              <a:spcBef>
                <a:spcPts val="0"/>
              </a:spcBef>
              <a:spcAft>
                <a:spcPts val="0"/>
              </a:spcAft>
              <a:buClr>
                <a:srgbClr val="FFFFFF"/>
              </a:buClr>
              <a:buSzPts val="3600"/>
              <a:buNone/>
              <a:defRPr sz="3600">
                <a:solidFill>
                  <a:srgbClr val="FFFFFF"/>
                </a:solidFill>
              </a:defRPr>
            </a:lvl5pPr>
            <a:lvl6pPr lvl="5" rtl="0">
              <a:spcBef>
                <a:spcPts val="0"/>
              </a:spcBef>
              <a:spcAft>
                <a:spcPts val="0"/>
              </a:spcAft>
              <a:buClr>
                <a:srgbClr val="FFFFFF"/>
              </a:buClr>
              <a:buSzPts val="3600"/>
              <a:buNone/>
              <a:defRPr sz="3600">
                <a:solidFill>
                  <a:srgbClr val="FFFFFF"/>
                </a:solidFill>
              </a:defRPr>
            </a:lvl6pPr>
            <a:lvl7pPr lvl="6" rtl="0">
              <a:spcBef>
                <a:spcPts val="0"/>
              </a:spcBef>
              <a:spcAft>
                <a:spcPts val="0"/>
              </a:spcAft>
              <a:buClr>
                <a:srgbClr val="FFFFFF"/>
              </a:buClr>
              <a:buSzPts val="3600"/>
              <a:buNone/>
              <a:defRPr sz="3600">
                <a:solidFill>
                  <a:srgbClr val="FFFFFF"/>
                </a:solidFill>
              </a:defRPr>
            </a:lvl7pPr>
            <a:lvl8pPr lvl="7" rtl="0">
              <a:spcBef>
                <a:spcPts val="0"/>
              </a:spcBef>
              <a:spcAft>
                <a:spcPts val="0"/>
              </a:spcAft>
              <a:buClr>
                <a:srgbClr val="FFFFFF"/>
              </a:buClr>
              <a:buSzPts val="3600"/>
              <a:buNone/>
              <a:defRPr sz="3600">
                <a:solidFill>
                  <a:srgbClr val="FFFFFF"/>
                </a:solidFill>
              </a:defRPr>
            </a:lvl8pPr>
            <a:lvl9pPr lvl="8" rtl="0">
              <a:spcBef>
                <a:spcPts val="0"/>
              </a:spcBef>
              <a:spcAft>
                <a:spcPts val="0"/>
              </a:spcAft>
              <a:buClr>
                <a:srgbClr val="FFFFFF"/>
              </a:buClr>
              <a:buSzPts val="3600"/>
              <a:buNone/>
              <a:defRPr sz="3600">
                <a:solidFill>
                  <a:srgbClr val="FFFFFF"/>
                </a:solidFill>
              </a:defRPr>
            </a:lvl9pPr>
          </a:lstStyle>
          <a:p>
            <a:endParaRPr/>
          </a:p>
        </p:txBody>
      </p:sp>
      <p:sp>
        <p:nvSpPr>
          <p:cNvPr id="94" name="Google Shape;94;p3"/>
          <p:cNvSpPr txBox="1">
            <a:spLocks noGrp="1"/>
          </p:cNvSpPr>
          <p:nvPr>
            <p:ph type="subTitle" idx="1"/>
          </p:nvPr>
        </p:nvSpPr>
        <p:spPr>
          <a:xfrm>
            <a:off x="685800" y="2687652"/>
            <a:ext cx="4252500" cy="784800"/>
          </a:xfrm>
          <a:prstGeom prst="rect">
            <a:avLst/>
          </a:prstGeom>
        </p:spPr>
        <p:txBody>
          <a:bodyPr spcFirstLastPara="1" wrap="square" lIns="91425" tIns="91425" rIns="91425" bIns="91425" anchor="t" anchorCtr="0"/>
          <a:lstStyle>
            <a:lvl1pPr lvl="0" rtl="0">
              <a:spcBef>
                <a:spcPts val="0"/>
              </a:spcBef>
              <a:spcAft>
                <a:spcPts val="0"/>
              </a:spcAft>
              <a:buClr>
                <a:schemeClr val="dk2"/>
              </a:buClr>
              <a:buSzPts val="2200"/>
              <a:buNone/>
              <a:defRPr>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grpSp>
        <p:nvGrpSpPr>
          <p:cNvPr id="95" name="Google Shape;95;p3"/>
          <p:cNvGrpSpPr/>
          <p:nvPr/>
        </p:nvGrpSpPr>
        <p:grpSpPr>
          <a:xfrm>
            <a:off x="4894945" y="-11"/>
            <a:ext cx="4252453" cy="5146816"/>
            <a:chOff x="4894945" y="-11"/>
            <a:chExt cx="4252453" cy="5146816"/>
          </a:xfrm>
        </p:grpSpPr>
        <p:sp>
          <p:nvSpPr>
            <p:cNvPr id="96" name="Google Shape;96;p3"/>
            <p:cNvSpPr/>
            <p:nvPr/>
          </p:nvSpPr>
          <p:spPr>
            <a:xfrm>
              <a:off x="6108962" y="4182670"/>
              <a:ext cx="607886" cy="643356"/>
            </a:xfrm>
            <a:custGeom>
              <a:avLst/>
              <a:gdLst/>
              <a:ahLst/>
              <a:cxnLst/>
              <a:rect l="l" t="t" r="r" b="b"/>
              <a:pathLst>
                <a:path w="20428" h="20036" extrusionOk="0">
                  <a:moveTo>
                    <a:pt x="1" y="0"/>
                  </a:moveTo>
                  <a:lnTo>
                    <a:pt x="1" y="20036"/>
                  </a:lnTo>
                  <a:lnTo>
                    <a:pt x="20427" y="9990"/>
                  </a:lnTo>
                  <a:lnTo>
                    <a:pt x="1" y="0"/>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6716818" y="3860093"/>
              <a:ext cx="607856" cy="643388"/>
            </a:xfrm>
            <a:custGeom>
              <a:avLst/>
              <a:gdLst/>
              <a:ahLst/>
              <a:cxnLst/>
              <a:rect l="l" t="t" r="r" b="b"/>
              <a:pathLst>
                <a:path w="20427" h="20037" extrusionOk="0">
                  <a:moveTo>
                    <a:pt x="0" y="0"/>
                  </a:moveTo>
                  <a:lnTo>
                    <a:pt x="0" y="20036"/>
                  </a:lnTo>
                  <a:lnTo>
                    <a:pt x="20427" y="10046"/>
                  </a:lnTo>
                  <a:lnTo>
                    <a:pt x="0"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7324645" y="3539314"/>
              <a:ext cx="607886" cy="643388"/>
            </a:xfrm>
            <a:custGeom>
              <a:avLst/>
              <a:gdLst/>
              <a:ahLst/>
              <a:cxnLst/>
              <a:rect l="l" t="t" r="r" b="b"/>
              <a:pathLst>
                <a:path w="20428" h="20037" extrusionOk="0">
                  <a:moveTo>
                    <a:pt x="1" y="0"/>
                  </a:moveTo>
                  <a:lnTo>
                    <a:pt x="1" y="20036"/>
                  </a:lnTo>
                  <a:lnTo>
                    <a:pt x="20427" y="9990"/>
                  </a:lnTo>
                  <a:lnTo>
                    <a:pt x="1"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7324645" y="4182670"/>
              <a:ext cx="607886" cy="643356"/>
            </a:xfrm>
            <a:custGeom>
              <a:avLst/>
              <a:gdLst/>
              <a:ahLst/>
              <a:cxnLst/>
              <a:rect l="l" t="t" r="r" b="b"/>
              <a:pathLst>
                <a:path w="20428" h="20036" extrusionOk="0">
                  <a:moveTo>
                    <a:pt x="1" y="0"/>
                  </a:moveTo>
                  <a:lnTo>
                    <a:pt x="1" y="20036"/>
                  </a:lnTo>
                  <a:lnTo>
                    <a:pt x="20427" y="9990"/>
                  </a:lnTo>
                  <a:lnTo>
                    <a:pt x="1" y="0"/>
                  </a:lnTo>
                  <a:close/>
                </a:path>
              </a:pathLst>
            </a:custGeom>
            <a:noFill/>
            <a:ln w="9525" cap="flat" cmpd="sng">
              <a:solidFill>
                <a:srgbClr val="F9CB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7932502" y="643313"/>
              <a:ext cx="606220" cy="643388"/>
            </a:xfrm>
            <a:custGeom>
              <a:avLst/>
              <a:gdLst/>
              <a:ahLst/>
              <a:cxnLst/>
              <a:rect l="l" t="t" r="r" b="b"/>
              <a:pathLst>
                <a:path w="20372" h="20037" extrusionOk="0">
                  <a:moveTo>
                    <a:pt x="0" y="1"/>
                  </a:moveTo>
                  <a:lnTo>
                    <a:pt x="0" y="20037"/>
                  </a:lnTo>
                  <a:lnTo>
                    <a:pt x="20371" y="10047"/>
                  </a:lnTo>
                  <a:lnTo>
                    <a:pt x="0" y="1"/>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8538692" y="322534"/>
              <a:ext cx="607856" cy="643388"/>
            </a:xfrm>
            <a:custGeom>
              <a:avLst/>
              <a:gdLst/>
              <a:ahLst/>
              <a:cxnLst/>
              <a:rect l="l" t="t" r="r" b="b"/>
              <a:pathLst>
                <a:path w="20427" h="20037" extrusionOk="0">
                  <a:moveTo>
                    <a:pt x="0" y="1"/>
                  </a:moveTo>
                  <a:lnTo>
                    <a:pt x="0" y="20037"/>
                  </a:lnTo>
                  <a:lnTo>
                    <a:pt x="20427" y="9991"/>
                  </a:lnTo>
                  <a:lnTo>
                    <a:pt x="0" y="1"/>
                  </a:lnTo>
                  <a:close/>
                </a:path>
              </a:pathLst>
            </a:custGeom>
            <a:noFill/>
            <a:ln w="9525" cap="flat" cmpd="sng">
              <a:solidFill>
                <a:srgbClr val="F9CB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7932502" y="1286669"/>
              <a:ext cx="606220" cy="643388"/>
            </a:xfrm>
            <a:custGeom>
              <a:avLst/>
              <a:gdLst/>
              <a:ahLst/>
              <a:cxnLst/>
              <a:rect l="l" t="t" r="r" b="b"/>
              <a:pathLst>
                <a:path w="20372" h="20037" extrusionOk="0">
                  <a:moveTo>
                    <a:pt x="0" y="1"/>
                  </a:moveTo>
                  <a:lnTo>
                    <a:pt x="0" y="20037"/>
                  </a:lnTo>
                  <a:lnTo>
                    <a:pt x="20371" y="10047"/>
                  </a:lnTo>
                  <a:lnTo>
                    <a:pt x="0"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7932502" y="3216737"/>
              <a:ext cx="606220" cy="643388"/>
            </a:xfrm>
            <a:custGeom>
              <a:avLst/>
              <a:gdLst/>
              <a:ahLst/>
              <a:cxnLst/>
              <a:rect l="l" t="t" r="r" b="b"/>
              <a:pathLst>
                <a:path w="20372" h="20037" extrusionOk="0">
                  <a:moveTo>
                    <a:pt x="0" y="0"/>
                  </a:moveTo>
                  <a:lnTo>
                    <a:pt x="0" y="20036"/>
                  </a:lnTo>
                  <a:lnTo>
                    <a:pt x="20371" y="10046"/>
                  </a:lnTo>
                  <a:lnTo>
                    <a:pt x="0"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8538692" y="3539314"/>
              <a:ext cx="607856" cy="643388"/>
            </a:xfrm>
            <a:custGeom>
              <a:avLst/>
              <a:gdLst/>
              <a:ahLst/>
              <a:cxnLst/>
              <a:rect l="l" t="t" r="r" b="b"/>
              <a:pathLst>
                <a:path w="20427" h="20037" extrusionOk="0">
                  <a:moveTo>
                    <a:pt x="0" y="0"/>
                  </a:moveTo>
                  <a:lnTo>
                    <a:pt x="0" y="20036"/>
                  </a:lnTo>
                  <a:lnTo>
                    <a:pt x="20427" y="9990"/>
                  </a:lnTo>
                  <a:lnTo>
                    <a:pt x="0"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6108962" y="-11"/>
              <a:ext cx="607886" cy="322577"/>
            </a:xfrm>
            <a:custGeom>
              <a:avLst/>
              <a:gdLst/>
              <a:ahLst/>
              <a:cxnLst/>
              <a:rect l="l" t="t" r="r" b="b"/>
              <a:pathLst>
                <a:path w="20428" h="10046" extrusionOk="0">
                  <a:moveTo>
                    <a:pt x="1" y="0"/>
                  </a:moveTo>
                  <a:lnTo>
                    <a:pt x="1" y="10046"/>
                  </a:lnTo>
                  <a:lnTo>
                    <a:pt x="20427" y="0"/>
                  </a:lnTo>
                  <a:close/>
                </a:path>
              </a:pathLst>
            </a:custGeom>
            <a:noFill/>
            <a:ln w="9525" cap="flat" cmpd="sng">
              <a:solidFill>
                <a:srgbClr val="F9CB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716818" y="-11"/>
              <a:ext cx="607856" cy="643356"/>
            </a:xfrm>
            <a:custGeom>
              <a:avLst/>
              <a:gdLst/>
              <a:ahLst/>
              <a:cxnLst/>
              <a:rect l="l" t="t" r="r" b="b"/>
              <a:pathLst>
                <a:path w="20427" h="20036" extrusionOk="0">
                  <a:moveTo>
                    <a:pt x="0" y="0"/>
                  </a:moveTo>
                  <a:lnTo>
                    <a:pt x="0" y="20036"/>
                  </a:lnTo>
                  <a:lnTo>
                    <a:pt x="20427" y="10046"/>
                  </a:lnTo>
                  <a:lnTo>
                    <a:pt x="0" y="0"/>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7324645" y="-11"/>
              <a:ext cx="607886" cy="322577"/>
            </a:xfrm>
            <a:custGeom>
              <a:avLst/>
              <a:gdLst/>
              <a:ahLst/>
              <a:cxnLst/>
              <a:rect l="l" t="t" r="r" b="b"/>
              <a:pathLst>
                <a:path w="20428" h="10046" extrusionOk="0">
                  <a:moveTo>
                    <a:pt x="1" y="0"/>
                  </a:moveTo>
                  <a:lnTo>
                    <a:pt x="1" y="10046"/>
                  </a:lnTo>
                  <a:lnTo>
                    <a:pt x="20427" y="0"/>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7932502" y="-11"/>
              <a:ext cx="606220" cy="643356"/>
            </a:xfrm>
            <a:custGeom>
              <a:avLst/>
              <a:gdLst/>
              <a:ahLst/>
              <a:cxnLst/>
              <a:rect l="l" t="t" r="r" b="b"/>
              <a:pathLst>
                <a:path w="20372" h="20036" extrusionOk="0">
                  <a:moveTo>
                    <a:pt x="0" y="0"/>
                  </a:moveTo>
                  <a:lnTo>
                    <a:pt x="0" y="20036"/>
                  </a:lnTo>
                  <a:lnTo>
                    <a:pt x="20371" y="10046"/>
                  </a:lnTo>
                  <a:lnTo>
                    <a:pt x="0" y="0"/>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8538692" y="-11"/>
              <a:ext cx="607856" cy="322577"/>
            </a:xfrm>
            <a:custGeom>
              <a:avLst/>
              <a:gdLst/>
              <a:ahLst/>
              <a:cxnLst/>
              <a:rect l="l" t="t" r="r" b="b"/>
              <a:pathLst>
                <a:path w="20427" h="10046" extrusionOk="0">
                  <a:moveTo>
                    <a:pt x="0" y="0"/>
                  </a:moveTo>
                  <a:lnTo>
                    <a:pt x="0" y="10046"/>
                  </a:lnTo>
                  <a:lnTo>
                    <a:pt x="20427"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4894945" y="3860093"/>
              <a:ext cx="607856" cy="643388"/>
            </a:xfrm>
            <a:custGeom>
              <a:avLst/>
              <a:gdLst/>
              <a:ahLst/>
              <a:cxnLst/>
              <a:rect l="l" t="t" r="r" b="b"/>
              <a:pathLst>
                <a:path w="20427" h="20037" extrusionOk="0">
                  <a:moveTo>
                    <a:pt x="20427" y="0"/>
                  </a:moveTo>
                  <a:lnTo>
                    <a:pt x="0"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6108962" y="3860093"/>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5502772" y="4182670"/>
              <a:ext cx="606220" cy="643356"/>
            </a:xfrm>
            <a:custGeom>
              <a:avLst/>
              <a:gdLst/>
              <a:ahLst/>
              <a:cxnLst/>
              <a:rect l="l" t="t" r="r" b="b"/>
              <a:pathLst>
                <a:path w="20372" h="20036" extrusionOk="0">
                  <a:moveTo>
                    <a:pt x="20372" y="0"/>
                  </a:moveTo>
                  <a:lnTo>
                    <a:pt x="1" y="9990"/>
                  </a:lnTo>
                  <a:lnTo>
                    <a:pt x="20372" y="20036"/>
                  </a:lnTo>
                  <a:lnTo>
                    <a:pt x="20372" y="0"/>
                  </a:lnTo>
                  <a:close/>
                </a:path>
              </a:pathLst>
            </a:custGeom>
            <a:noFill/>
            <a:ln w="9525" cap="flat" cmpd="sng">
              <a:solidFill>
                <a:srgbClr val="F9CB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7324645" y="3216737"/>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6716818" y="3539314"/>
              <a:ext cx="607856" cy="643388"/>
            </a:xfrm>
            <a:custGeom>
              <a:avLst/>
              <a:gdLst/>
              <a:ahLst/>
              <a:cxnLst/>
              <a:rect l="l" t="t" r="r" b="b"/>
              <a:pathLst>
                <a:path w="20427" h="20037" extrusionOk="0">
                  <a:moveTo>
                    <a:pt x="20427" y="0"/>
                  </a:moveTo>
                  <a:lnTo>
                    <a:pt x="0" y="9990"/>
                  </a:lnTo>
                  <a:lnTo>
                    <a:pt x="20427" y="20036"/>
                  </a:lnTo>
                  <a:lnTo>
                    <a:pt x="20427" y="0"/>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6716818" y="4182670"/>
              <a:ext cx="607856" cy="643356"/>
            </a:xfrm>
            <a:custGeom>
              <a:avLst/>
              <a:gdLst/>
              <a:ahLst/>
              <a:cxnLst/>
              <a:rect l="l" t="t" r="r" b="b"/>
              <a:pathLst>
                <a:path w="20427" h="20036" extrusionOk="0">
                  <a:moveTo>
                    <a:pt x="20427" y="0"/>
                  </a:moveTo>
                  <a:lnTo>
                    <a:pt x="0" y="9990"/>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7932502" y="322534"/>
              <a:ext cx="606220" cy="643388"/>
            </a:xfrm>
            <a:custGeom>
              <a:avLst/>
              <a:gdLst/>
              <a:ahLst/>
              <a:cxnLst/>
              <a:rect l="l" t="t" r="r" b="b"/>
              <a:pathLst>
                <a:path w="20372" h="20037" extrusionOk="0">
                  <a:moveTo>
                    <a:pt x="20371" y="1"/>
                  </a:moveTo>
                  <a:lnTo>
                    <a:pt x="0" y="9991"/>
                  </a:lnTo>
                  <a:lnTo>
                    <a:pt x="20371" y="20037"/>
                  </a:lnTo>
                  <a:lnTo>
                    <a:pt x="20371" y="1"/>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7932502" y="965890"/>
              <a:ext cx="606220" cy="643388"/>
            </a:xfrm>
            <a:custGeom>
              <a:avLst/>
              <a:gdLst/>
              <a:ahLst/>
              <a:cxnLst/>
              <a:rect l="l" t="t" r="r" b="b"/>
              <a:pathLst>
                <a:path w="20372" h="20037" extrusionOk="0">
                  <a:moveTo>
                    <a:pt x="20371" y="1"/>
                  </a:moveTo>
                  <a:lnTo>
                    <a:pt x="0" y="9991"/>
                  </a:lnTo>
                  <a:lnTo>
                    <a:pt x="20371" y="20037"/>
                  </a:lnTo>
                  <a:lnTo>
                    <a:pt x="20371" y="1"/>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7932502" y="2895958"/>
              <a:ext cx="606220" cy="643388"/>
            </a:xfrm>
            <a:custGeom>
              <a:avLst/>
              <a:gdLst/>
              <a:ahLst/>
              <a:cxnLst/>
              <a:rect l="l" t="t" r="r" b="b"/>
              <a:pathLst>
                <a:path w="20372" h="20037" extrusionOk="0">
                  <a:moveTo>
                    <a:pt x="20371" y="0"/>
                  </a:moveTo>
                  <a:lnTo>
                    <a:pt x="0" y="9990"/>
                  </a:lnTo>
                  <a:lnTo>
                    <a:pt x="20371" y="20036"/>
                  </a:lnTo>
                  <a:lnTo>
                    <a:pt x="20371" y="0"/>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7932492" y="3538418"/>
              <a:ext cx="607856" cy="643388"/>
            </a:xfrm>
            <a:custGeom>
              <a:avLst/>
              <a:gdLst/>
              <a:ahLst/>
              <a:cxnLst/>
              <a:rect l="l" t="t" r="r" b="b"/>
              <a:pathLst>
                <a:path w="20427" h="20037" extrusionOk="0">
                  <a:moveTo>
                    <a:pt x="20427" y="0"/>
                  </a:moveTo>
                  <a:lnTo>
                    <a:pt x="0" y="10046"/>
                  </a:lnTo>
                  <a:lnTo>
                    <a:pt x="20427" y="20036"/>
                  </a:lnTo>
                  <a:lnTo>
                    <a:pt x="20427" y="0"/>
                  </a:lnTo>
                  <a:close/>
                </a:path>
              </a:pathLst>
            </a:custGeom>
            <a:noFill/>
            <a:ln w="9525" cap="flat" cmpd="sng">
              <a:solidFill>
                <a:srgbClr val="F9CB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6108962" y="-11"/>
              <a:ext cx="607886" cy="643356"/>
            </a:xfrm>
            <a:custGeom>
              <a:avLst/>
              <a:gdLst/>
              <a:ahLst/>
              <a:cxnLst/>
              <a:rect l="l" t="t" r="r" b="b"/>
              <a:pathLst>
                <a:path w="20428" h="20036" extrusionOk="0">
                  <a:moveTo>
                    <a:pt x="20427" y="0"/>
                  </a:moveTo>
                  <a:lnTo>
                    <a:pt x="1" y="10046"/>
                  </a:lnTo>
                  <a:lnTo>
                    <a:pt x="20427" y="20036"/>
                  </a:lnTo>
                  <a:lnTo>
                    <a:pt x="20427" y="0"/>
                  </a:lnTo>
                  <a:close/>
                </a:path>
              </a:pathLst>
            </a:custGeom>
            <a:noFill/>
            <a:ln w="9525" cap="flat" cmpd="sng">
              <a:solidFill>
                <a:srgbClr val="F9CB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6716818" y="-11"/>
              <a:ext cx="607856" cy="322577"/>
            </a:xfrm>
            <a:custGeom>
              <a:avLst/>
              <a:gdLst/>
              <a:ahLst/>
              <a:cxnLst/>
              <a:rect l="l" t="t" r="r" b="b"/>
              <a:pathLst>
                <a:path w="20427" h="10046" extrusionOk="0">
                  <a:moveTo>
                    <a:pt x="0" y="0"/>
                  </a:moveTo>
                  <a:lnTo>
                    <a:pt x="20427" y="1004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6716818" y="4825993"/>
              <a:ext cx="607856" cy="320811"/>
            </a:xfrm>
            <a:custGeom>
              <a:avLst/>
              <a:gdLst/>
              <a:ahLst/>
              <a:cxnLst/>
              <a:rect l="l" t="t" r="r" b="b"/>
              <a:pathLst>
                <a:path w="20427" h="9991" extrusionOk="0">
                  <a:moveTo>
                    <a:pt x="20427" y="1"/>
                  </a:moveTo>
                  <a:lnTo>
                    <a:pt x="0" y="9991"/>
                  </a:lnTo>
                  <a:lnTo>
                    <a:pt x="20427" y="9991"/>
                  </a:lnTo>
                  <a:lnTo>
                    <a:pt x="20427"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7324645" y="4503448"/>
              <a:ext cx="607886" cy="643356"/>
            </a:xfrm>
            <a:custGeom>
              <a:avLst/>
              <a:gdLst/>
              <a:ahLst/>
              <a:cxnLst/>
              <a:rect l="l" t="t" r="r" b="b"/>
              <a:pathLst>
                <a:path w="20428" h="20036" extrusionOk="0">
                  <a:moveTo>
                    <a:pt x="20427" y="0"/>
                  </a:moveTo>
                  <a:lnTo>
                    <a:pt x="1" y="10046"/>
                  </a:lnTo>
                  <a:lnTo>
                    <a:pt x="20427" y="20036"/>
                  </a:lnTo>
                  <a:lnTo>
                    <a:pt x="20427" y="0"/>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8538692" y="-11"/>
              <a:ext cx="607856" cy="643356"/>
            </a:xfrm>
            <a:custGeom>
              <a:avLst/>
              <a:gdLst/>
              <a:ahLst/>
              <a:cxnLst/>
              <a:rect l="l" t="t" r="r" b="b"/>
              <a:pathLst>
                <a:path w="20427" h="20036" extrusionOk="0">
                  <a:moveTo>
                    <a:pt x="20427" y="0"/>
                  </a:moveTo>
                  <a:lnTo>
                    <a:pt x="0"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8538692" y="4503448"/>
              <a:ext cx="607856" cy="643356"/>
            </a:xfrm>
            <a:custGeom>
              <a:avLst/>
              <a:gdLst/>
              <a:ahLst/>
              <a:cxnLst/>
              <a:rect l="l" t="t" r="r" b="b"/>
              <a:pathLst>
                <a:path w="20427" h="20036" extrusionOk="0">
                  <a:moveTo>
                    <a:pt x="20427" y="0"/>
                  </a:moveTo>
                  <a:lnTo>
                    <a:pt x="0" y="10046"/>
                  </a:lnTo>
                  <a:lnTo>
                    <a:pt x="20427" y="2003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7324658" y="322534"/>
              <a:ext cx="607886" cy="643388"/>
            </a:xfrm>
            <a:custGeom>
              <a:avLst/>
              <a:gdLst/>
              <a:ahLst/>
              <a:cxnLst/>
              <a:rect l="l" t="t" r="r" b="b"/>
              <a:pathLst>
                <a:path w="20428" h="20037" extrusionOk="0">
                  <a:moveTo>
                    <a:pt x="1" y="1"/>
                  </a:moveTo>
                  <a:lnTo>
                    <a:pt x="1" y="20037"/>
                  </a:lnTo>
                  <a:lnTo>
                    <a:pt x="20427" y="9991"/>
                  </a:lnTo>
                  <a:lnTo>
                    <a:pt x="1" y="1"/>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7324658" y="965890"/>
              <a:ext cx="607886" cy="643388"/>
            </a:xfrm>
            <a:custGeom>
              <a:avLst/>
              <a:gdLst/>
              <a:ahLst/>
              <a:cxnLst/>
              <a:rect l="l" t="t" r="r" b="b"/>
              <a:pathLst>
                <a:path w="20428" h="20037" extrusionOk="0">
                  <a:moveTo>
                    <a:pt x="1" y="1"/>
                  </a:moveTo>
                  <a:lnTo>
                    <a:pt x="1" y="20037"/>
                  </a:lnTo>
                  <a:lnTo>
                    <a:pt x="20427" y="9991"/>
                  </a:lnTo>
                  <a:lnTo>
                    <a:pt x="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6716831" y="322534"/>
              <a:ext cx="607856"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6716831" y="965890"/>
              <a:ext cx="607856" cy="643388"/>
            </a:xfrm>
            <a:custGeom>
              <a:avLst/>
              <a:gdLst/>
              <a:ahLst/>
              <a:cxnLst/>
              <a:rect l="l" t="t" r="r" b="b"/>
              <a:pathLst>
                <a:path w="20427" h="20037" extrusionOk="0">
                  <a:moveTo>
                    <a:pt x="20427" y="1"/>
                  </a:moveTo>
                  <a:lnTo>
                    <a:pt x="0" y="9991"/>
                  </a:lnTo>
                  <a:lnTo>
                    <a:pt x="20427" y="20037"/>
                  </a:lnTo>
                  <a:lnTo>
                    <a:pt x="20427" y="1"/>
                  </a:lnTo>
                  <a:close/>
                </a:path>
              </a:pathLst>
            </a:custGeom>
            <a:noFill/>
            <a:ln w="9525" cap="flat" cmpd="sng">
              <a:solidFill>
                <a:srgbClr val="F9CB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7324658" y="1286669"/>
              <a:ext cx="607886" cy="643388"/>
            </a:xfrm>
            <a:custGeom>
              <a:avLst/>
              <a:gdLst/>
              <a:ahLst/>
              <a:cxnLst/>
              <a:rect l="l" t="t" r="r" b="b"/>
              <a:pathLst>
                <a:path w="20428" h="20037" extrusionOk="0">
                  <a:moveTo>
                    <a:pt x="20427" y="1"/>
                  </a:moveTo>
                  <a:lnTo>
                    <a:pt x="1" y="10047"/>
                  </a:lnTo>
                  <a:lnTo>
                    <a:pt x="20427" y="20037"/>
                  </a:lnTo>
                  <a:lnTo>
                    <a:pt x="20427"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7324658" y="-11"/>
              <a:ext cx="607886" cy="643356"/>
            </a:xfrm>
            <a:custGeom>
              <a:avLst/>
              <a:gdLst/>
              <a:ahLst/>
              <a:cxnLst/>
              <a:rect l="l" t="t" r="r" b="b"/>
              <a:pathLst>
                <a:path w="20428" h="20036" extrusionOk="0">
                  <a:moveTo>
                    <a:pt x="20427" y="0"/>
                  </a:moveTo>
                  <a:lnTo>
                    <a:pt x="1" y="10046"/>
                  </a:lnTo>
                  <a:lnTo>
                    <a:pt x="20427" y="2003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8538692" y="4825993"/>
              <a:ext cx="607856" cy="320811"/>
            </a:xfrm>
            <a:custGeom>
              <a:avLst/>
              <a:gdLst/>
              <a:ahLst/>
              <a:cxnLst/>
              <a:rect l="l" t="t" r="r" b="b"/>
              <a:pathLst>
                <a:path w="20427" h="9991" extrusionOk="0">
                  <a:moveTo>
                    <a:pt x="0" y="1"/>
                  </a:moveTo>
                  <a:lnTo>
                    <a:pt x="0" y="9991"/>
                  </a:lnTo>
                  <a:lnTo>
                    <a:pt x="20427" y="9991"/>
                  </a:lnTo>
                  <a:lnTo>
                    <a:pt x="0" y="1"/>
                  </a:lnTo>
                  <a:close/>
                </a:path>
              </a:pathLst>
            </a:custGeom>
            <a:noFill/>
            <a:ln w="9525" cap="flat" cmpd="sng">
              <a:solidFill>
                <a:srgbClr val="F9CB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6109812" y="2252602"/>
              <a:ext cx="607886" cy="643388"/>
            </a:xfrm>
            <a:custGeom>
              <a:avLst/>
              <a:gdLst/>
              <a:ahLst/>
              <a:cxnLst/>
              <a:rect l="l" t="t" r="r" b="b"/>
              <a:pathLst>
                <a:path w="20428" h="20037" extrusionOk="0">
                  <a:moveTo>
                    <a:pt x="1" y="0"/>
                  </a:moveTo>
                  <a:lnTo>
                    <a:pt x="1" y="20036"/>
                  </a:lnTo>
                  <a:lnTo>
                    <a:pt x="20427" y="9991"/>
                  </a:lnTo>
                  <a:lnTo>
                    <a:pt x="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6109812" y="3539314"/>
              <a:ext cx="607886" cy="643388"/>
            </a:xfrm>
            <a:custGeom>
              <a:avLst/>
              <a:gdLst/>
              <a:ahLst/>
              <a:cxnLst/>
              <a:rect l="l" t="t" r="r" b="b"/>
              <a:pathLst>
                <a:path w="20428" h="20037" extrusionOk="0">
                  <a:moveTo>
                    <a:pt x="1" y="0"/>
                  </a:moveTo>
                  <a:lnTo>
                    <a:pt x="1" y="20036"/>
                  </a:lnTo>
                  <a:lnTo>
                    <a:pt x="20427" y="9990"/>
                  </a:lnTo>
                  <a:lnTo>
                    <a:pt x="1" y="0"/>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6717668" y="1286669"/>
              <a:ext cx="607856" cy="643388"/>
            </a:xfrm>
            <a:custGeom>
              <a:avLst/>
              <a:gdLst/>
              <a:ahLst/>
              <a:cxnLst/>
              <a:rect l="l" t="t" r="r" b="b"/>
              <a:pathLst>
                <a:path w="20427" h="20037" extrusionOk="0">
                  <a:moveTo>
                    <a:pt x="0" y="1"/>
                  </a:moveTo>
                  <a:lnTo>
                    <a:pt x="0" y="20037"/>
                  </a:lnTo>
                  <a:lnTo>
                    <a:pt x="20427" y="10047"/>
                  </a:lnTo>
                  <a:lnTo>
                    <a:pt x="0" y="1"/>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6717668" y="1930025"/>
              <a:ext cx="607856" cy="643388"/>
            </a:xfrm>
            <a:custGeom>
              <a:avLst/>
              <a:gdLst/>
              <a:ahLst/>
              <a:cxnLst/>
              <a:rect l="l" t="t" r="r" b="b"/>
              <a:pathLst>
                <a:path w="20427" h="20037" extrusionOk="0">
                  <a:moveTo>
                    <a:pt x="0" y="1"/>
                  </a:moveTo>
                  <a:lnTo>
                    <a:pt x="0" y="20037"/>
                  </a:lnTo>
                  <a:lnTo>
                    <a:pt x="20427" y="10046"/>
                  </a:lnTo>
                  <a:lnTo>
                    <a:pt x="0"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6717668" y="2573381"/>
              <a:ext cx="607856" cy="643388"/>
            </a:xfrm>
            <a:custGeom>
              <a:avLst/>
              <a:gdLst/>
              <a:ahLst/>
              <a:cxnLst/>
              <a:rect l="l" t="t" r="r" b="b"/>
              <a:pathLst>
                <a:path w="20427" h="20037" extrusionOk="0">
                  <a:moveTo>
                    <a:pt x="0" y="1"/>
                  </a:moveTo>
                  <a:lnTo>
                    <a:pt x="0" y="20036"/>
                  </a:lnTo>
                  <a:lnTo>
                    <a:pt x="20427" y="10046"/>
                  </a:lnTo>
                  <a:lnTo>
                    <a:pt x="0" y="1"/>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7325495" y="2252602"/>
              <a:ext cx="607886" cy="643388"/>
            </a:xfrm>
            <a:custGeom>
              <a:avLst/>
              <a:gdLst/>
              <a:ahLst/>
              <a:cxnLst/>
              <a:rect l="l" t="t" r="r" b="b"/>
              <a:pathLst>
                <a:path w="20428" h="20037" extrusionOk="0">
                  <a:moveTo>
                    <a:pt x="1" y="0"/>
                  </a:moveTo>
                  <a:lnTo>
                    <a:pt x="1" y="20036"/>
                  </a:lnTo>
                  <a:lnTo>
                    <a:pt x="20427" y="9991"/>
                  </a:lnTo>
                  <a:lnTo>
                    <a:pt x="1" y="0"/>
                  </a:lnTo>
                  <a:close/>
                </a:path>
              </a:pathLst>
            </a:custGeom>
            <a:no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6717668" y="3216737"/>
              <a:ext cx="607856" cy="643388"/>
            </a:xfrm>
            <a:custGeom>
              <a:avLst/>
              <a:gdLst/>
              <a:ahLst/>
              <a:cxnLst/>
              <a:rect l="l" t="t" r="r" b="b"/>
              <a:pathLst>
                <a:path w="20427" h="20037" extrusionOk="0">
                  <a:moveTo>
                    <a:pt x="0" y="0"/>
                  </a:moveTo>
                  <a:lnTo>
                    <a:pt x="0" y="20036"/>
                  </a:lnTo>
                  <a:lnTo>
                    <a:pt x="20427" y="10046"/>
                  </a:lnTo>
                  <a:lnTo>
                    <a:pt x="0"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7325495" y="2895958"/>
              <a:ext cx="607886" cy="643388"/>
            </a:xfrm>
            <a:custGeom>
              <a:avLst/>
              <a:gdLst/>
              <a:ahLst/>
              <a:cxnLst/>
              <a:rect l="l" t="t" r="r" b="b"/>
              <a:pathLst>
                <a:path w="20428" h="20037" extrusionOk="0">
                  <a:moveTo>
                    <a:pt x="1" y="0"/>
                  </a:moveTo>
                  <a:lnTo>
                    <a:pt x="1" y="20036"/>
                  </a:lnTo>
                  <a:lnTo>
                    <a:pt x="20427" y="9990"/>
                  </a:lnTo>
                  <a:lnTo>
                    <a:pt x="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7933352" y="1930025"/>
              <a:ext cx="606220" cy="643388"/>
            </a:xfrm>
            <a:custGeom>
              <a:avLst/>
              <a:gdLst/>
              <a:ahLst/>
              <a:cxnLst/>
              <a:rect l="l" t="t" r="r" b="b"/>
              <a:pathLst>
                <a:path w="20372" h="20037" extrusionOk="0">
                  <a:moveTo>
                    <a:pt x="0" y="1"/>
                  </a:moveTo>
                  <a:lnTo>
                    <a:pt x="0" y="20037"/>
                  </a:lnTo>
                  <a:lnTo>
                    <a:pt x="20371" y="10046"/>
                  </a:lnTo>
                  <a:lnTo>
                    <a:pt x="0" y="1"/>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7933352" y="2573381"/>
              <a:ext cx="606220" cy="643388"/>
            </a:xfrm>
            <a:custGeom>
              <a:avLst/>
              <a:gdLst/>
              <a:ahLst/>
              <a:cxnLst/>
              <a:rect l="l" t="t" r="r" b="b"/>
              <a:pathLst>
                <a:path w="20372" h="20037" extrusionOk="0">
                  <a:moveTo>
                    <a:pt x="0" y="1"/>
                  </a:moveTo>
                  <a:lnTo>
                    <a:pt x="0" y="20036"/>
                  </a:lnTo>
                  <a:lnTo>
                    <a:pt x="20371" y="10046"/>
                  </a:lnTo>
                  <a:lnTo>
                    <a:pt x="0"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8539542" y="1608802"/>
              <a:ext cx="607856" cy="643388"/>
            </a:xfrm>
            <a:custGeom>
              <a:avLst/>
              <a:gdLst/>
              <a:ahLst/>
              <a:cxnLst/>
              <a:rect l="l" t="t" r="r" b="b"/>
              <a:pathLst>
                <a:path w="20427" h="20037" extrusionOk="0">
                  <a:moveTo>
                    <a:pt x="0" y="0"/>
                  </a:moveTo>
                  <a:lnTo>
                    <a:pt x="0" y="20036"/>
                  </a:lnTo>
                  <a:lnTo>
                    <a:pt x="20427" y="9991"/>
                  </a:lnTo>
                  <a:lnTo>
                    <a:pt x="0" y="0"/>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6109812" y="1286669"/>
              <a:ext cx="607886" cy="643388"/>
            </a:xfrm>
            <a:custGeom>
              <a:avLst/>
              <a:gdLst/>
              <a:ahLst/>
              <a:cxnLst/>
              <a:rect l="l" t="t" r="r" b="b"/>
              <a:pathLst>
                <a:path w="20428" h="20037" extrusionOk="0">
                  <a:moveTo>
                    <a:pt x="20427" y="1"/>
                  </a:moveTo>
                  <a:lnTo>
                    <a:pt x="1" y="10047"/>
                  </a:lnTo>
                  <a:lnTo>
                    <a:pt x="20427" y="20037"/>
                  </a:lnTo>
                  <a:lnTo>
                    <a:pt x="20427" y="1"/>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6109812" y="3216737"/>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6717668" y="1609246"/>
              <a:ext cx="607856" cy="643388"/>
            </a:xfrm>
            <a:custGeom>
              <a:avLst/>
              <a:gdLst/>
              <a:ahLst/>
              <a:cxnLst/>
              <a:rect l="l" t="t" r="r" b="b"/>
              <a:pathLst>
                <a:path w="20427" h="20037" extrusionOk="0">
                  <a:moveTo>
                    <a:pt x="20427" y="1"/>
                  </a:moveTo>
                  <a:lnTo>
                    <a:pt x="0" y="9991"/>
                  </a:lnTo>
                  <a:lnTo>
                    <a:pt x="20427" y="20036"/>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7325495" y="1930025"/>
              <a:ext cx="607886" cy="643388"/>
            </a:xfrm>
            <a:custGeom>
              <a:avLst/>
              <a:gdLst/>
              <a:ahLst/>
              <a:cxnLst/>
              <a:rect l="l" t="t" r="r" b="b"/>
              <a:pathLst>
                <a:path w="20428" h="20037" extrusionOk="0">
                  <a:moveTo>
                    <a:pt x="20427" y="1"/>
                  </a:moveTo>
                  <a:lnTo>
                    <a:pt x="1" y="10046"/>
                  </a:lnTo>
                  <a:lnTo>
                    <a:pt x="20427" y="20037"/>
                  </a:lnTo>
                  <a:lnTo>
                    <a:pt x="20427" y="1"/>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6717668" y="2252602"/>
              <a:ext cx="607856" cy="643388"/>
            </a:xfrm>
            <a:custGeom>
              <a:avLst/>
              <a:gdLst/>
              <a:ahLst/>
              <a:cxnLst/>
              <a:rect l="l" t="t" r="r" b="b"/>
              <a:pathLst>
                <a:path w="20427" h="20037" extrusionOk="0">
                  <a:moveTo>
                    <a:pt x="20427" y="0"/>
                  </a:moveTo>
                  <a:lnTo>
                    <a:pt x="0" y="9991"/>
                  </a:lnTo>
                  <a:lnTo>
                    <a:pt x="20427" y="20036"/>
                  </a:lnTo>
                  <a:lnTo>
                    <a:pt x="20427"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7325495" y="2573381"/>
              <a:ext cx="607886" cy="643388"/>
            </a:xfrm>
            <a:custGeom>
              <a:avLst/>
              <a:gdLst/>
              <a:ahLst/>
              <a:cxnLst/>
              <a:rect l="l" t="t" r="r" b="b"/>
              <a:pathLst>
                <a:path w="20428" h="20037" extrusionOk="0">
                  <a:moveTo>
                    <a:pt x="20427" y="1"/>
                  </a:moveTo>
                  <a:lnTo>
                    <a:pt x="1" y="10046"/>
                  </a:lnTo>
                  <a:lnTo>
                    <a:pt x="20427" y="20036"/>
                  </a:lnTo>
                  <a:lnTo>
                    <a:pt x="20427" y="1"/>
                  </a:lnTo>
                  <a:close/>
                </a:path>
              </a:pathLst>
            </a:custGeom>
            <a:noFill/>
            <a:ln w="9525" cap="flat" cmpd="sng">
              <a:solidFill>
                <a:srgbClr val="F9CB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50"/>
        <p:cNvGrpSpPr/>
        <p:nvPr/>
      </p:nvGrpSpPr>
      <p:grpSpPr>
        <a:xfrm>
          <a:off x="0" y="0"/>
          <a:ext cx="0" cy="0"/>
          <a:chOff x="0" y="0"/>
          <a:chExt cx="0" cy="0"/>
        </a:xfrm>
      </p:grpSpPr>
      <p:grpSp>
        <p:nvGrpSpPr>
          <p:cNvPr id="151" name="Google Shape;151;p4"/>
          <p:cNvGrpSpPr/>
          <p:nvPr/>
        </p:nvGrpSpPr>
        <p:grpSpPr>
          <a:xfrm>
            <a:off x="900" y="0"/>
            <a:ext cx="9143992" cy="2564787"/>
            <a:chOff x="900" y="0"/>
            <a:chExt cx="9143992" cy="2564787"/>
          </a:xfrm>
        </p:grpSpPr>
        <p:sp>
          <p:nvSpPr>
            <p:cNvPr id="152" name="Google Shape;152;p4"/>
            <p:cNvSpPr/>
            <p:nvPr/>
          </p:nvSpPr>
          <p:spPr>
            <a:xfrm flipH="1">
              <a:off x="1219296" y="1278075"/>
              <a:ext cx="1214076" cy="1286712"/>
            </a:xfrm>
            <a:custGeom>
              <a:avLst/>
              <a:gdLst/>
              <a:ahLst/>
              <a:cxnLst/>
              <a:rect l="l" t="t" r="r" b="b"/>
              <a:pathLst>
                <a:path w="40799" h="40072" extrusionOk="0">
                  <a:moveTo>
                    <a:pt x="40798" y="0"/>
                  </a:moveTo>
                  <a:lnTo>
                    <a:pt x="1" y="20036"/>
                  </a:lnTo>
                  <a:lnTo>
                    <a:pt x="40798" y="40072"/>
                  </a:lnTo>
                  <a:lnTo>
                    <a:pt x="40798"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p:nvPr/>
          </p:nvSpPr>
          <p:spPr>
            <a:xfrm>
              <a:off x="4878953" y="643320"/>
              <a:ext cx="609899" cy="643388"/>
            </a:xfrm>
            <a:custGeom>
              <a:avLst/>
              <a:gdLst/>
              <a:ahLst/>
              <a:cxnLst/>
              <a:rect l="l" t="t" r="r" b="b"/>
              <a:pathLst>
                <a:path w="20427" h="20037" extrusionOk="0">
                  <a:moveTo>
                    <a:pt x="0" y="1"/>
                  </a:moveTo>
                  <a:lnTo>
                    <a:pt x="0" y="20037"/>
                  </a:lnTo>
                  <a:lnTo>
                    <a:pt x="20427" y="10047"/>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4"/>
            <p:cNvSpPr/>
            <p:nvPr/>
          </p:nvSpPr>
          <p:spPr>
            <a:xfrm>
              <a:off x="5488830" y="322543"/>
              <a:ext cx="608257" cy="643388"/>
            </a:xfrm>
            <a:custGeom>
              <a:avLst/>
              <a:gdLst/>
              <a:ahLst/>
              <a:cxnLst/>
              <a:rect l="l" t="t" r="r" b="b"/>
              <a:pathLst>
                <a:path w="20372" h="20037" extrusionOk="0">
                  <a:moveTo>
                    <a:pt x="1" y="1"/>
                  </a:moveTo>
                  <a:lnTo>
                    <a:pt x="1" y="20037"/>
                  </a:lnTo>
                  <a:lnTo>
                    <a:pt x="20372" y="9991"/>
                  </a:lnTo>
                  <a:lnTo>
                    <a:pt x="1"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8536629" y="863"/>
              <a:ext cx="608257" cy="643388"/>
            </a:xfrm>
            <a:custGeom>
              <a:avLst/>
              <a:gdLst/>
              <a:ahLst/>
              <a:cxnLst/>
              <a:rect l="l" t="t" r="r" b="b"/>
              <a:pathLst>
                <a:path w="20372" h="20037" extrusionOk="0">
                  <a:moveTo>
                    <a:pt x="1" y="1"/>
                  </a:moveTo>
                  <a:lnTo>
                    <a:pt x="1" y="20037"/>
                  </a:lnTo>
                  <a:lnTo>
                    <a:pt x="20372" y="9991"/>
                  </a:lnTo>
                  <a:lnTo>
                    <a:pt x="1"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6706973" y="322543"/>
              <a:ext cx="609899" cy="643388"/>
            </a:xfrm>
            <a:custGeom>
              <a:avLst/>
              <a:gdLst/>
              <a:ahLst/>
              <a:cxnLst/>
              <a:rect l="l" t="t" r="r" b="b"/>
              <a:pathLst>
                <a:path w="20427" h="20037" extrusionOk="0">
                  <a:moveTo>
                    <a:pt x="0" y="1"/>
                  </a:moveTo>
                  <a:lnTo>
                    <a:pt x="0" y="20037"/>
                  </a:lnTo>
                  <a:lnTo>
                    <a:pt x="20427" y="9991"/>
                  </a:lnTo>
                  <a:lnTo>
                    <a:pt x="0"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4"/>
            <p:cNvSpPr/>
            <p:nvPr/>
          </p:nvSpPr>
          <p:spPr>
            <a:xfrm>
              <a:off x="4878953" y="0"/>
              <a:ext cx="609899" cy="643356"/>
            </a:xfrm>
            <a:custGeom>
              <a:avLst/>
              <a:gdLst/>
              <a:ahLst/>
              <a:cxnLst/>
              <a:rect l="l" t="t" r="r" b="b"/>
              <a:pathLst>
                <a:path w="20427" h="20036" extrusionOk="0">
                  <a:moveTo>
                    <a:pt x="0" y="0"/>
                  </a:moveTo>
                  <a:lnTo>
                    <a:pt x="0" y="20036"/>
                  </a:lnTo>
                  <a:lnTo>
                    <a:pt x="20427" y="10046"/>
                  </a:lnTo>
                  <a:lnTo>
                    <a:pt x="0"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4"/>
            <p:cNvSpPr/>
            <p:nvPr/>
          </p:nvSpPr>
          <p:spPr>
            <a:xfrm>
              <a:off x="5488830" y="0"/>
              <a:ext cx="608257" cy="322577"/>
            </a:xfrm>
            <a:custGeom>
              <a:avLst/>
              <a:gdLst/>
              <a:ahLst/>
              <a:cxnLst/>
              <a:rect l="l" t="t" r="r" b="b"/>
              <a:pathLst>
                <a:path w="20372" h="10046" extrusionOk="0">
                  <a:moveTo>
                    <a:pt x="1" y="0"/>
                  </a:moveTo>
                  <a:lnTo>
                    <a:pt x="1" y="10046"/>
                  </a:lnTo>
                  <a:lnTo>
                    <a:pt x="20372"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6097065" y="0"/>
              <a:ext cx="609929" cy="643356"/>
            </a:xfrm>
            <a:custGeom>
              <a:avLst/>
              <a:gdLst/>
              <a:ahLst/>
              <a:cxnLst/>
              <a:rect l="l" t="t" r="r" b="b"/>
              <a:pathLst>
                <a:path w="20428" h="20036" extrusionOk="0">
                  <a:moveTo>
                    <a:pt x="1" y="0"/>
                  </a:moveTo>
                  <a:lnTo>
                    <a:pt x="1" y="20036"/>
                  </a:lnTo>
                  <a:lnTo>
                    <a:pt x="20427" y="10046"/>
                  </a:lnTo>
                  <a:lnTo>
                    <a:pt x="1"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6706973" y="0"/>
              <a:ext cx="609899" cy="322577"/>
            </a:xfrm>
            <a:custGeom>
              <a:avLst/>
              <a:gdLst/>
              <a:ahLst/>
              <a:cxnLst/>
              <a:rect l="l" t="t" r="r" b="b"/>
              <a:pathLst>
                <a:path w="20427" h="10046" extrusionOk="0">
                  <a:moveTo>
                    <a:pt x="0" y="0"/>
                  </a:moveTo>
                  <a:lnTo>
                    <a:pt x="0" y="1004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4"/>
            <p:cNvSpPr/>
            <p:nvPr/>
          </p:nvSpPr>
          <p:spPr>
            <a:xfrm>
              <a:off x="7316850" y="0"/>
              <a:ext cx="609929" cy="643356"/>
            </a:xfrm>
            <a:custGeom>
              <a:avLst/>
              <a:gdLst/>
              <a:ahLst/>
              <a:cxnLst/>
              <a:rect l="l" t="t" r="r" b="b"/>
              <a:pathLst>
                <a:path w="20428" h="20036" extrusionOk="0">
                  <a:moveTo>
                    <a:pt x="1" y="0"/>
                  </a:moveTo>
                  <a:lnTo>
                    <a:pt x="1" y="20036"/>
                  </a:lnTo>
                  <a:lnTo>
                    <a:pt x="20427" y="10046"/>
                  </a:lnTo>
                  <a:lnTo>
                    <a:pt x="1"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a:off x="4878953" y="322543"/>
              <a:ext cx="609899"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5488830" y="643320"/>
              <a:ext cx="608257"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7926751" y="863"/>
              <a:ext cx="609899"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4"/>
            <p:cNvSpPr/>
            <p:nvPr/>
          </p:nvSpPr>
          <p:spPr>
            <a:xfrm>
              <a:off x="8536629" y="321640"/>
              <a:ext cx="608257"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4"/>
            <p:cNvSpPr/>
            <p:nvPr/>
          </p:nvSpPr>
          <p:spPr>
            <a:xfrm>
              <a:off x="6097065" y="322543"/>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6706962" y="643329"/>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4878953" y="0"/>
              <a:ext cx="609899" cy="322577"/>
            </a:xfrm>
            <a:custGeom>
              <a:avLst/>
              <a:gdLst/>
              <a:ahLst/>
              <a:cxnLst/>
              <a:rect l="l" t="t" r="r" b="b"/>
              <a:pathLst>
                <a:path w="20427" h="10046" extrusionOk="0">
                  <a:moveTo>
                    <a:pt x="0" y="0"/>
                  </a:moveTo>
                  <a:lnTo>
                    <a:pt x="20427" y="1004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4"/>
            <p:cNvSpPr/>
            <p:nvPr/>
          </p:nvSpPr>
          <p:spPr>
            <a:xfrm>
              <a:off x="5488830" y="0"/>
              <a:ext cx="608257" cy="643356"/>
            </a:xfrm>
            <a:custGeom>
              <a:avLst/>
              <a:gdLst/>
              <a:ahLst/>
              <a:cxnLst/>
              <a:rect l="l" t="t" r="r" b="b"/>
              <a:pathLst>
                <a:path w="20372" h="20036" extrusionOk="0">
                  <a:moveTo>
                    <a:pt x="20372" y="0"/>
                  </a:moveTo>
                  <a:lnTo>
                    <a:pt x="1" y="10046"/>
                  </a:lnTo>
                  <a:lnTo>
                    <a:pt x="20372" y="20036"/>
                  </a:lnTo>
                  <a:lnTo>
                    <a:pt x="20372"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4"/>
            <p:cNvSpPr/>
            <p:nvPr/>
          </p:nvSpPr>
          <p:spPr>
            <a:xfrm>
              <a:off x="6097065" y="0"/>
              <a:ext cx="609929" cy="322577"/>
            </a:xfrm>
            <a:custGeom>
              <a:avLst/>
              <a:gdLst/>
              <a:ahLst/>
              <a:cxnLst/>
              <a:rect l="l" t="t" r="r" b="b"/>
              <a:pathLst>
                <a:path w="20428" h="10046" extrusionOk="0">
                  <a:moveTo>
                    <a:pt x="1" y="0"/>
                  </a:moveTo>
                  <a:lnTo>
                    <a:pt x="20427"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4"/>
            <p:cNvSpPr/>
            <p:nvPr/>
          </p:nvSpPr>
          <p:spPr>
            <a:xfrm>
              <a:off x="8534993" y="0"/>
              <a:ext cx="609899" cy="322577"/>
            </a:xfrm>
            <a:custGeom>
              <a:avLst/>
              <a:gdLst/>
              <a:ahLst/>
              <a:cxnLst/>
              <a:rect l="l" t="t" r="r" b="b"/>
              <a:pathLst>
                <a:path w="20427" h="10046" extrusionOk="0">
                  <a:moveTo>
                    <a:pt x="0" y="0"/>
                  </a:moveTo>
                  <a:lnTo>
                    <a:pt x="20427"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a:off x="7926757" y="0"/>
              <a:ext cx="608257" cy="322577"/>
            </a:xfrm>
            <a:custGeom>
              <a:avLst/>
              <a:gdLst/>
              <a:ahLst/>
              <a:cxnLst/>
              <a:rect l="l" t="t" r="r" b="b"/>
              <a:pathLst>
                <a:path w="20372" h="10046" extrusionOk="0">
                  <a:moveTo>
                    <a:pt x="0" y="0"/>
                  </a:moveTo>
                  <a:lnTo>
                    <a:pt x="0" y="10046"/>
                  </a:lnTo>
                  <a:lnTo>
                    <a:pt x="20371"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a:off x="7925909" y="321643"/>
              <a:ext cx="609899" cy="643388"/>
            </a:xfrm>
            <a:custGeom>
              <a:avLst/>
              <a:gdLst/>
              <a:ahLst/>
              <a:cxnLst/>
              <a:rect l="l" t="t" r="r" b="b"/>
              <a:pathLst>
                <a:path w="20427" h="20037" extrusionOk="0">
                  <a:moveTo>
                    <a:pt x="0" y="1"/>
                  </a:moveTo>
                  <a:lnTo>
                    <a:pt x="0" y="20037"/>
                  </a:lnTo>
                  <a:lnTo>
                    <a:pt x="20427" y="9991"/>
                  </a:lnTo>
                  <a:lnTo>
                    <a:pt x="0"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flipH="1">
              <a:off x="7316858" y="643329"/>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
            <p:cNvSpPr/>
            <p:nvPr/>
          </p:nvSpPr>
          <p:spPr>
            <a:xfrm>
              <a:off x="900" y="643324"/>
              <a:ext cx="609923" cy="643388"/>
            </a:xfrm>
            <a:custGeom>
              <a:avLst/>
              <a:gdLst/>
              <a:ahLst/>
              <a:cxnLst/>
              <a:rect l="l" t="t" r="r" b="b"/>
              <a:pathLst>
                <a:path w="20427" h="20037" extrusionOk="0">
                  <a:moveTo>
                    <a:pt x="0" y="1"/>
                  </a:moveTo>
                  <a:lnTo>
                    <a:pt x="0" y="20037"/>
                  </a:lnTo>
                  <a:lnTo>
                    <a:pt x="20427" y="10047"/>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
            <p:cNvSpPr/>
            <p:nvPr/>
          </p:nvSpPr>
          <p:spPr>
            <a:xfrm>
              <a:off x="610793" y="322545"/>
              <a:ext cx="608281" cy="643388"/>
            </a:xfrm>
            <a:custGeom>
              <a:avLst/>
              <a:gdLst/>
              <a:ahLst/>
              <a:cxnLst/>
              <a:rect l="l" t="t" r="r" b="b"/>
              <a:pathLst>
                <a:path w="20372" h="20037" extrusionOk="0">
                  <a:moveTo>
                    <a:pt x="1" y="1"/>
                  </a:moveTo>
                  <a:lnTo>
                    <a:pt x="1" y="20037"/>
                  </a:lnTo>
                  <a:lnTo>
                    <a:pt x="20372" y="9991"/>
                  </a:lnTo>
                  <a:lnTo>
                    <a:pt x="1"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4"/>
            <p:cNvSpPr/>
            <p:nvPr/>
          </p:nvSpPr>
          <p:spPr>
            <a:xfrm>
              <a:off x="3658671" y="863"/>
              <a:ext cx="608281" cy="643388"/>
            </a:xfrm>
            <a:custGeom>
              <a:avLst/>
              <a:gdLst/>
              <a:ahLst/>
              <a:cxnLst/>
              <a:rect l="l" t="t" r="r" b="b"/>
              <a:pathLst>
                <a:path w="20372" h="20037" extrusionOk="0">
                  <a:moveTo>
                    <a:pt x="1" y="1"/>
                  </a:moveTo>
                  <a:lnTo>
                    <a:pt x="1" y="20037"/>
                  </a:lnTo>
                  <a:lnTo>
                    <a:pt x="20372" y="9991"/>
                  </a:lnTo>
                  <a:lnTo>
                    <a:pt x="1"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4"/>
            <p:cNvSpPr/>
            <p:nvPr/>
          </p:nvSpPr>
          <p:spPr>
            <a:xfrm>
              <a:off x="1828968" y="322545"/>
              <a:ext cx="609923" cy="643388"/>
            </a:xfrm>
            <a:custGeom>
              <a:avLst/>
              <a:gdLst/>
              <a:ahLst/>
              <a:cxnLst/>
              <a:rect l="l" t="t" r="r" b="b"/>
              <a:pathLst>
                <a:path w="20427" h="20037" extrusionOk="0">
                  <a:moveTo>
                    <a:pt x="0" y="1"/>
                  </a:moveTo>
                  <a:lnTo>
                    <a:pt x="0" y="20037"/>
                  </a:lnTo>
                  <a:lnTo>
                    <a:pt x="20427" y="9991"/>
                  </a:lnTo>
                  <a:lnTo>
                    <a:pt x="0"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4"/>
            <p:cNvSpPr/>
            <p:nvPr/>
          </p:nvSpPr>
          <p:spPr>
            <a:xfrm>
              <a:off x="4266922" y="321642"/>
              <a:ext cx="609953" cy="643388"/>
            </a:xfrm>
            <a:custGeom>
              <a:avLst/>
              <a:gdLst/>
              <a:ahLst/>
              <a:cxnLst/>
              <a:rect l="l" t="t" r="r" b="b"/>
              <a:pathLst>
                <a:path w="20428" h="20037" extrusionOk="0">
                  <a:moveTo>
                    <a:pt x="1" y="1"/>
                  </a:moveTo>
                  <a:lnTo>
                    <a:pt x="1" y="20037"/>
                  </a:lnTo>
                  <a:lnTo>
                    <a:pt x="20427" y="10047"/>
                  </a:lnTo>
                  <a:lnTo>
                    <a:pt x="1"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
            <p:cNvSpPr/>
            <p:nvPr/>
          </p:nvSpPr>
          <p:spPr>
            <a:xfrm>
              <a:off x="900" y="0"/>
              <a:ext cx="609923" cy="643356"/>
            </a:xfrm>
            <a:custGeom>
              <a:avLst/>
              <a:gdLst/>
              <a:ahLst/>
              <a:cxnLst/>
              <a:rect l="l" t="t" r="r" b="b"/>
              <a:pathLst>
                <a:path w="20427" h="20036" extrusionOk="0">
                  <a:moveTo>
                    <a:pt x="0" y="0"/>
                  </a:moveTo>
                  <a:lnTo>
                    <a:pt x="0" y="20036"/>
                  </a:lnTo>
                  <a:lnTo>
                    <a:pt x="20427" y="10046"/>
                  </a:lnTo>
                  <a:lnTo>
                    <a:pt x="0" y="0"/>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4"/>
            <p:cNvSpPr/>
            <p:nvPr/>
          </p:nvSpPr>
          <p:spPr>
            <a:xfrm>
              <a:off x="610793" y="0"/>
              <a:ext cx="608281" cy="322577"/>
            </a:xfrm>
            <a:custGeom>
              <a:avLst/>
              <a:gdLst/>
              <a:ahLst/>
              <a:cxnLst/>
              <a:rect l="l" t="t" r="r" b="b"/>
              <a:pathLst>
                <a:path w="20372" h="10046" extrusionOk="0">
                  <a:moveTo>
                    <a:pt x="1" y="0"/>
                  </a:moveTo>
                  <a:lnTo>
                    <a:pt x="1" y="10046"/>
                  </a:lnTo>
                  <a:lnTo>
                    <a:pt x="20372"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4"/>
            <p:cNvSpPr/>
            <p:nvPr/>
          </p:nvSpPr>
          <p:spPr>
            <a:xfrm>
              <a:off x="1219044" y="0"/>
              <a:ext cx="609953" cy="643356"/>
            </a:xfrm>
            <a:custGeom>
              <a:avLst/>
              <a:gdLst/>
              <a:ahLst/>
              <a:cxnLst/>
              <a:rect l="l" t="t" r="r" b="b"/>
              <a:pathLst>
                <a:path w="20428" h="20036" extrusionOk="0">
                  <a:moveTo>
                    <a:pt x="1" y="0"/>
                  </a:moveTo>
                  <a:lnTo>
                    <a:pt x="1" y="20036"/>
                  </a:lnTo>
                  <a:lnTo>
                    <a:pt x="20427" y="10046"/>
                  </a:lnTo>
                  <a:lnTo>
                    <a:pt x="1"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
            <p:cNvSpPr/>
            <p:nvPr/>
          </p:nvSpPr>
          <p:spPr>
            <a:xfrm>
              <a:off x="1828968" y="0"/>
              <a:ext cx="609923" cy="322577"/>
            </a:xfrm>
            <a:custGeom>
              <a:avLst/>
              <a:gdLst/>
              <a:ahLst/>
              <a:cxnLst/>
              <a:rect l="l" t="t" r="r" b="b"/>
              <a:pathLst>
                <a:path w="20427" h="10046" extrusionOk="0">
                  <a:moveTo>
                    <a:pt x="0" y="0"/>
                  </a:moveTo>
                  <a:lnTo>
                    <a:pt x="0" y="1004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
            <p:cNvSpPr/>
            <p:nvPr/>
          </p:nvSpPr>
          <p:spPr>
            <a:xfrm>
              <a:off x="2438861" y="0"/>
              <a:ext cx="609953" cy="643356"/>
            </a:xfrm>
            <a:custGeom>
              <a:avLst/>
              <a:gdLst/>
              <a:ahLst/>
              <a:cxnLst/>
              <a:rect l="l" t="t" r="r" b="b"/>
              <a:pathLst>
                <a:path w="20428" h="20036" extrusionOk="0">
                  <a:moveTo>
                    <a:pt x="1" y="0"/>
                  </a:moveTo>
                  <a:lnTo>
                    <a:pt x="1" y="20036"/>
                  </a:lnTo>
                  <a:lnTo>
                    <a:pt x="20427" y="10046"/>
                  </a:lnTo>
                  <a:lnTo>
                    <a:pt x="1"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
            <p:cNvSpPr/>
            <p:nvPr/>
          </p:nvSpPr>
          <p:spPr>
            <a:xfrm>
              <a:off x="900" y="322545"/>
              <a:ext cx="609923"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
            <p:cNvSpPr/>
            <p:nvPr/>
          </p:nvSpPr>
          <p:spPr>
            <a:xfrm>
              <a:off x="610793" y="643324"/>
              <a:ext cx="608281"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4"/>
            <p:cNvSpPr/>
            <p:nvPr/>
          </p:nvSpPr>
          <p:spPr>
            <a:xfrm>
              <a:off x="3048778" y="863"/>
              <a:ext cx="609923"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a:off x="3658671" y="321642"/>
              <a:ext cx="608281"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
            <p:cNvSpPr/>
            <p:nvPr/>
          </p:nvSpPr>
          <p:spPr>
            <a:xfrm>
              <a:off x="1219044" y="322545"/>
              <a:ext cx="609953"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a:off x="4266922" y="863"/>
              <a:ext cx="609953"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a:off x="900" y="0"/>
              <a:ext cx="609923" cy="322577"/>
            </a:xfrm>
            <a:custGeom>
              <a:avLst/>
              <a:gdLst/>
              <a:ahLst/>
              <a:cxnLst/>
              <a:rect l="l" t="t" r="r" b="b"/>
              <a:pathLst>
                <a:path w="20427" h="10046" extrusionOk="0">
                  <a:moveTo>
                    <a:pt x="0" y="0"/>
                  </a:moveTo>
                  <a:lnTo>
                    <a:pt x="20427"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4"/>
            <p:cNvSpPr/>
            <p:nvPr/>
          </p:nvSpPr>
          <p:spPr>
            <a:xfrm>
              <a:off x="610793" y="0"/>
              <a:ext cx="608281" cy="643356"/>
            </a:xfrm>
            <a:custGeom>
              <a:avLst/>
              <a:gdLst/>
              <a:ahLst/>
              <a:cxnLst/>
              <a:rect l="l" t="t" r="r" b="b"/>
              <a:pathLst>
                <a:path w="20372" h="20036" extrusionOk="0">
                  <a:moveTo>
                    <a:pt x="20372" y="0"/>
                  </a:moveTo>
                  <a:lnTo>
                    <a:pt x="1" y="10046"/>
                  </a:lnTo>
                  <a:lnTo>
                    <a:pt x="20372" y="20036"/>
                  </a:lnTo>
                  <a:lnTo>
                    <a:pt x="20372"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4"/>
            <p:cNvSpPr/>
            <p:nvPr/>
          </p:nvSpPr>
          <p:spPr>
            <a:xfrm>
              <a:off x="1219044" y="0"/>
              <a:ext cx="609953" cy="322577"/>
            </a:xfrm>
            <a:custGeom>
              <a:avLst/>
              <a:gdLst/>
              <a:ahLst/>
              <a:cxnLst/>
              <a:rect l="l" t="t" r="r" b="b"/>
              <a:pathLst>
                <a:path w="20428" h="10046" extrusionOk="0">
                  <a:moveTo>
                    <a:pt x="1" y="0"/>
                  </a:moveTo>
                  <a:lnTo>
                    <a:pt x="20427" y="1004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4"/>
            <p:cNvSpPr/>
            <p:nvPr/>
          </p:nvSpPr>
          <p:spPr>
            <a:xfrm>
              <a:off x="4266958" y="0"/>
              <a:ext cx="609923" cy="322577"/>
            </a:xfrm>
            <a:custGeom>
              <a:avLst/>
              <a:gdLst/>
              <a:ahLst/>
              <a:cxnLst/>
              <a:rect l="l" t="t" r="r" b="b"/>
              <a:pathLst>
                <a:path w="20427" h="10046" extrusionOk="0">
                  <a:moveTo>
                    <a:pt x="0" y="0"/>
                  </a:moveTo>
                  <a:lnTo>
                    <a:pt x="0" y="1004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a:off x="3657035" y="0"/>
              <a:ext cx="609923" cy="322577"/>
            </a:xfrm>
            <a:custGeom>
              <a:avLst/>
              <a:gdLst/>
              <a:ahLst/>
              <a:cxnLst/>
              <a:rect l="l" t="t" r="r" b="b"/>
              <a:pathLst>
                <a:path w="20427" h="10046" extrusionOk="0">
                  <a:moveTo>
                    <a:pt x="0" y="0"/>
                  </a:moveTo>
                  <a:lnTo>
                    <a:pt x="20427"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a:off x="3048784" y="0"/>
              <a:ext cx="608281" cy="322577"/>
            </a:xfrm>
            <a:custGeom>
              <a:avLst/>
              <a:gdLst/>
              <a:ahLst/>
              <a:cxnLst/>
              <a:rect l="l" t="t" r="r" b="b"/>
              <a:pathLst>
                <a:path w="20372" h="10046" extrusionOk="0">
                  <a:moveTo>
                    <a:pt x="0" y="0"/>
                  </a:moveTo>
                  <a:lnTo>
                    <a:pt x="0" y="10046"/>
                  </a:lnTo>
                  <a:lnTo>
                    <a:pt x="20371"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a:off x="2438861" y="0"/>
              <a:ext cx="609953" cy="322577"/>
            </a:xfrm>
            <a:custGeom>
              <a:avLst/>
              <a:gdLst/>
              <a:ahLst/>
              <a:cxnLst/>
              <a:rect l="l" t="t" r="r" b="b"/>
              <a:pathLst>
                <a:path w="20428" h="10046" extrusionOk="0">
                  <a:moveTo>
                    <a:pt x="1" y="0"/>
                  </a:moveTo>
                  <a:lnTo>
                    <a:pt x="20427" y="10046"/>
                  </a:lnTo>
                  <a:lnTo>
                    <a:pt x="20427" y="0"/>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a:off x="3047936" y="321645"/>
              <a:ext cx="609923" cy="643388"/>
            </a:xfrm>
            <a:custGeom>
              <a:avLst/>
              <a:gdLst/>
              <a:ahLst/>
              <a:cxnLst/>
              <a:rect l="l" t="t" r="r" b="b"/>
              <a:pathLst>
                <a:path w="20427" h="20037" extrusionOk="0">
                  <a:moveTo>
                    <a:pt x="0" y="1"/>
                  </a:moveTo>
                  <a:lnTo>
                    <a:pt x="0" y="20037"/>
                  </a:lnTo>
                  <a:lnTo>
                    <a:pt x="20427" y="9991"/>
                  </a:lnTo>
                  <a:lnTo>
                    <a:pt x="0"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flipH="1">
              <a:off x="3658935" y="643332"/>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flipH="1">
              <a:off x="1219312" y="643329"/>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a:off x="1222480" y="965020"/>
              <a:ext cx="608257"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a:off x="1834119" y="1921382"/>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4"/>
          <p:cNvSpPr txBox="1">
            <a:spLocks noGrp="1"/>
          </p:cNvSpPr>
          <p:nvPr>
            <p:ph type="body" idx="1"/>
          </p:nvPr>
        </p:nvSpPr>
        <p:spPr>
          <a:xfrm>
            <a:off x="2528350" y="1552150"/>
            <a:ext cx="5497800" cy="2985600"/>
          </a:xfrm>
          <a:prstGeom prst="rect">
            <a:avLst/>
          </a:prstGeom>
        </p:spPr>
        <p:txBody>
          <a:bodyPr spcFirstLastPara="1" wrap="square" lIns="91425" tIns="91425" rIns="91425" bIns="91425" anchor="t" anchorCtr="0"/>
          <a:lstStyle>
            <a:lvl1pPr marL="457200" lvl="0" indent="-419100" rtl="0">
              <a:spcBef>
                <a:spcPts val="600"/>
              </a:spcBef>
              <a:spcAft>
                <a:spcPts val="0"/>
              </a:spcAft>
              <a:buSzPts val="3000"/>
              <a:buChar char="◂"/>
              <a:defRPr sz="3000" i="1"/>
            </a:lvl1pPr>
            <a:lvl2pPr marL="914400" lvl="1" indent="-419100" rtl="0">
              <a:spcBef>
                <a:spcPts val="0"/>
              </a:spcBef>
              <a:spcAft>
                <a:spcPts val="0"/>
              </a:spcAft>
              <a:buSzPts val="3000"/>
              <a:buChar char="◂"/>
              <a:defRPr sz="3000" i="1"/>
            </a:lvl2pPr>
            <a:lvl3pPr marL="1371600" lvl="2" indent="-419100" rtl="0">
              <a:spcBef>
                <a:spcPts val="0"/>
              </a:spcBef>
              <a:spcAft>
                <a:spcPts val="0"/>
              </a:spcAft>
              <a:buSzPts val="3000"/>
              <a:buChar char="◂"/>
              <a:defRPr sz="3000" i="1"/>
            </a:lvl3pPr>
            <a:lvl4pPr marL="1828800" lvl="3" indent="-419100" rtl="0">
              <a:spcBef>
                <a:spcPts val="0"/>
              </a:spcBef>
              <a:spcAft>
                <a:spcPts val="0"/>
              </a:spcAft>
              <a:buSzPts val="3000"/>
              <a:buChar char="◂"/>
              <a:defRPr sz="3000" i="1"/>
            </a:lvl4pPr>
            <a:lvl5pPr marL="2286000" lvl="4" indent="-419100" rtl="0">
              <a:spcBef>
                <a:spcPts val="0"/>
              </a:spcBef>
              <a:spcAft>
                <a:spcPts val="0"/>
              </a:spcAft>
              <a:buSzPts val="3000"/>
              <a:buChar char="○"/>
              <a:defRPr sz="3000" i="1"/>
            </a:lvl5pPr>
            <a:lvl6pPr marL="2743200" lvl="5" indent="-419100" rtl="0">
              <a:spcBef>
                <a:spcPts val="0"/>
              </a:spcBef>
              <a:spcAft>
                <a:spcPts val="0"/>
              </a:spcAft>
              <a:buSzPts val="3000"/>
              <a:buChar char="■"/>
              <a:defRPr sz="3000" i="1"/>
            </a:lvl6pPr>
            <a:lvl7pPr marL="3200400" lvl="6" indent="-419100" rtl="0">
              <a:spcBef>
                <a:spcPts val="0"/>
              </a:spcBef>
              <a:spcAft>
                <a:spcPts val="0"/>
              </a:spcAft>
              <a:buSzPts val="3000"/>
              <a:buChar char="●"/>
              <a:defRPr sz="3000" i="1"/>
            </a:lvl7pPr>
            <a:lvl8pPr marL="3657600" lvl="7" indent="-419100" rtl="0">
              <a:spcBef>
                <a:spcPts val="0"/>
              </a:spcBef>
              <a:spcAft>
                <a:spcPts val="0"/>
              </a:spcAft>
              <a:buSzPts val="3000"/>
              <a:buChar char="○"/>
              <a:defRPr sz="3000" i="1"/>
            </a:lvl8pPr>
            <a:lvl9pPr marL="4114800" lvl="8" indent="-419100">
              <a:spcBef>
                <a:spcPts val="0"/>
              </a:spcBef>
              <a:spcAft>
                <a:spcPts val="0"/>
              </a:spcAft>
              <a:buSzPts val="3000"/>
              <a:buChar char="■"/>
              <a:defRPr sz="3000" i="1"/>
            </a:lvl9pPr>
          </a:lstStyle>
          <a:p>
            <a:endParaRPr/>
          </a:p>
        </p:txBody>
      </p:sp>
      <p:sp>
        <p:nvSpPr>
          <p:cNvPr id="204" name="Google Shape;204;p4"/>
          <p:cNvSpPr txBox="1"/>
          <p:nvPr/>
        </p:nvSpPr>
        <p:spPr>
          <a:xfrm>
            <a:off x="1295501" y="1558650"/>
            <a:ext cx="735900" cy="105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0" b="1">
                <a:solidFill>
                  <a:srgbClr val="FFFFFF"/>
                </a:solidFill>
                <a:latin typeface="Montserrat"/>
                <a:ea typeface="Montserrat"/>
                <a:cs typeface="Montserrat"/>
                <a:sym typeface="Montserrat"/>
              </a:rPr>
              <a:t>“</a:t>
            </a:r>
            <a:endParaRPr sz="6000" b="1">
              <a:solidFill>
                <a:srgbClr val="FFFFFF"/>
              </a:solidFill>
              <a:latin typeface="Montserrat"/>
              <a:ea typeface="Montserrat"/>
              <a:cs typeface="Montserrat"/>
              <a:sym typeface="Montserrat"/>
            </a:endParaRPr>
          </a:p>
        </p:txBody>
      </p:sp>
      <p:sp>
        <p:nvSpPr>
          <p:cNvPr id="205" name="Google Shape;205;p4"/>
          <p:cNvSpPr txBox="1">
            <a:spLocks noGrp="1"/>
          </p:cNvSpPr>
          <p:nvPr>
            <p:ph type="sldNum" idx="12"/>
          </p:nvPr>
        </p:nvSpPr>
        <p:spPr>
          <a:xfrm>
            <a:off x="8543324" y="4749851"/>
            <a:ext cx="548700" cy="393600"/>
          </a:xfrm>
          <a:prstGeom prst="rect">
            <a:avLst/>
          </a:prstGeom>
        </p:spPr>
        <p:txBody>
          <a:bodyPr spcFirstLastPara="1" wrap="square" lIns="91425" tIns="91425" rIns="91425" bIns="91425" anchor="ctr" anchorCtr="0">
            <a:noAutofit/>
          </a:bodyPr>
          <a:lstStyle>
            <a:lvl1pPr lvl="0">
              <a:buNone/>
              <a:defRPr>
                <a:solidFill>
                  <a:srgbClr val="B7B7B7"/>
                </a:solidFill>
              </a:defRPr>
            </a:lvl1pPr>
            <a:lvl2pPr lvl="1">
              <a:buNone/>
              <a:defRPr>
                <a:solidFill>
                  <a:srgbClr val="B7B7B7"/>
                </a:solidFill>
              </a:defRPr>
            </a:lvl2pPr>
            <a:lvl3pPr lvl="2">
              <a:buNone/>
              <a:defRPr>
                <a:solidFill>
                  <a:srgbClr val="B7B7B7"/>
                </a:solidFill>
              </a:defRPr>
            </a:lvl3pPr>
            <a:lvl4pPr lvl="3">
              <a:buNone/>
              <a:defRPr>
                <a:solidFill>
                  <a:srgbClr val="B7B7B7"/>
                </a:solidFill>
              </a:defRPr>
            </a:lvl4pPr>
            <a:lvl5pPr lvl="4">
              <a:buNone/>
              <a:defRPr>
                <a:solidFill>
                  <a:srgbClr val="B7B7B7"/>
                </a:solidFill>
              </a:defRPr>
            </a:lvl5pPr>
            <a:lvl6pPr lvl="5">
              <a:buNone/>
              <a:defRPr>
                <a:solidFill>
                  <a:srgbClr val="B7B7B7"/>
                </a:solidFill>
              </a:defRPr>
            </a:lvl6pPr>
            <a:lvl7pPr lvl="6">
              <a:buNone/>
              <a:defRPr>
                <a:solidFill>
                  <a:srgbClr val="B7B7B7"/>
                </a:solidFill>
              </a:defRPr>
            </a:lvl7pPr>
            <a:lvl8pPr lvl="7">
              <a:buNone/>
              <a:defRPr>
                <a:solidFill>
                  <a:srgbClr val="B7B7B7"/>
                </a:solidFill>
              </a:defRPr>
            </a:lvl8pPr>
            <a:lvl9pPr lvl="8">
              <a:buNone/>
              <a:defRPr>
                <a:solidFill>
                  <a:srgbClr val="B7B7B7"/>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03"/>
        <p:cNvGrpSpPr/>
        <p:nvPr/>
      </p:nvGrpSpPr>
      <p:grpSpPr>
        <a:xfrm>
          <a:off x="0" y="0"/>
          <a:ext cx="0" cy="0"/>
          <a:chOff x="0" y="0"/>
          <a:chExt cx="0" cy="0"/>
        </a:xfrm>
      </p:grpSpPr>
      <p:grpSp>
        <p:nvGrpSpPr>
          <p:cNvPr id="304" name="Google Shape;304;p7"/>
          <p:cNvGrpSpPr/>
          <p:nvPr/>
        </p:nvGrpSpPr>
        <p:grpSpPr>
          <a:xfrm>
            <a:off x="892" y="-11"/>
            <a:ext cx="3037586" cy="2252645"/>
            <a:chOff x="892" y="-11"/>
            <a:chExt cx="3037586" cy="2252645"/>
          </a:xfrm>
        </p:grpSpPr>
        <p:sp>
          <p:nvSpPr>
            <p:cNvPr id="305" name="Google Shape;305;p7"/>
            <p:cNvSpPr/>
            <p:nvPr/>
          </p:nvSpPr>
          <p:spPr>
            <a:xfrm>
              <a:off x="892" y="643313"/>
              <a:ext cx="607856" cy="643388"/>
            </a:xfrm>
            <a:custGeom>
              <a:avLst/>
              <a:gdLst/>
              <a:ahLst/>
              <a:cxnLst/>
              <a:rect l="l" t="t" r="r" b="b"/>
              <a:pathLst>
                <a:path w="20427" h="20037" extrusionOk="0">
                  <a:moveTo>
                    <a:pt x="0" y="1"/>
                  </a:moveTo>
                  <a:lnTo>
                    <a:pt x="0" y="20037"/>
                  </a:lnTo>
                  <a:lnTo>
                    <a:pt x="20427" y="10047"/>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7"/>
            <p:cNvSpPr/>
            <p:nvPr/>
          </p:nvSpPr>
          <p:spPr>
            <a:xfrm>
              <a:off x="608719" y="322534"/>
              <a:ext cx="606220" cy="643388"/>
            </a:xfrm>
            <a:custGeom>
              <a:avLst/>
              <a:gdLst/>
              <a:ahLst/>
              <a:cxnLst/>
              <a:rect l="l" t="t" r="r" b="b"/>
              <a:pathLst>
                <a:path w="20372" h="20037" extrusionOk="0">
                  <a:moveTo>
                    <a:pt x="1" y="1"/>
                  </a:moveTo>
                  <a:lnTo>
                    <a:pt x="1" y="20037"/>
                  </a:lnTo>
                  <a:lnTo>
                    <a:pt x="20372" y="9991"/>
                  </a:lnTo>
                  <a:lnTo>
                    <a:pt x="1" y="1"/>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7"/>
            <p:cNvSpPr/>
            <p:nvPr/>
          </p:nvSpPr>
          <p:spPr>
            <a:xfrm>
              <a:off x="608719" y="965890"/>
              <a:ext cx="606220" cy="643388"/>
            </a:xfrm>
            <a:custGeom>
              <a:avLst/>
              <a:gdLst/>
              <a:ahLst/>
              <a:cxnLst/>
              <a:rect l="l" t="t" r="r" b="b"/>
              <a:pathLst>
                <a:path w="20372" h="20037" extrusionOk="0">
                  <a:moveTo>
                    <a:pt x="1" y="1"/>
                  </a:moveTo>
                  <a:lnTo>
                    <a:pt x="1" y="20037"/>
                  </a:lnTo>
                  <a:lnTo>
                    <a:pt x="20372" y="9991"/>
                  </a:lnTo>
                  <a:lnTo>
                    <a:pt x="1"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7"/>
            <p:cNvSpPr/>
            <p:nvPr/>
          </p:nvSpPr>
          <p:spPr>
            <a:xfrm>
              <a:off x="1822766" y="322534"/>
              <a:ext cx="607856" cy="643388"/>
            </a:xfrm>
            <a:custGeom>
              <a:avLst/>
              <a:gdLst/>
              <a:ahLst/>
              <a:cxnLst/>
              <a:rect l="l" t="t" r="r" b="b"/>
              <a:pathLst>
                <a:path w="20427" h="20037" extrusionOk="0">
                  <a:moveTo>
                    <a:pt x="0" y="1"/>
                  </a:moveTo>
                  <a:lnTo>
                    <a:pt x="0" y="20037"/>
                  </a:lnTo>
                  <a:lnTo>
                    <a:pt x="20427" y="9991"/>
                  </a:lnTo>
                  <a:lnTo>
                    <a:pt x="0"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7"/>
            <p:cNvSpPr/>
            <p:nvPr/>
          </p:nvSpPr>
          <p:spPr>
            <a:xfrm>
              <a:off x="1214909" y="1286669"/>
              <a:ext cx="607886" cy="643388"/>
            </a:xfrm>
            <a:custGeom>
              <a:avLst/>
              <a:gdLst/>
              <a:ahLst/>
              <a:cxnLst/>
              <a:rect l="l" t="t" r="r" b="b"/>
              <a:pathLst>
                <a:path w="20428" h="20037" extrusionOk="0">
                  <a:moveTo>
                    <a:pt x="1" y="1"/>
                  </a:moveTo>
                  <a:lnTo>
                    <a:pt x="1" y="20037"/>
                  </a:lnTo>
                  <a:lnTo>
                    <a:pt x="20427" y="10047"/>
                  </a:lnTo>
                  <a:lnTo>
                    <a:pt x="1"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a:off x="1822766" y="965890"/>
              <a:ext cx="607856" cy="643388"/>
            </a:xfrm>
            <a:custGeom>
              <a:avLst/>
              <a:gdLst/>
              <a:ahLst/>
              <a:cxnLst/>
              <a:rect l="l" t="t" r="r" b="b"/>
              <a:pathLst>
                <a:path w="20427" h="20037" extrusionOk="0">
                  <a:moveTo>
                    <a:pt x="0" y="1"/>
                  </a:moveTo>
                  <a:lnTo>
                    <a:pt x="0" y="20037"/>
                  </a:lnTo>
                  <a:lnTo>
                    <a:pt x="20427" y="9991"/>
                  </a:lnTo>
                  <a:lnTo>
                    <a:pt x="0"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892" y="-11"/>
              <a:ext cx="607856" cy="643356"/>
            </a:xfrm>
            <a:custGeom>
              <a:avLst/>
              <a:gdLst/>
              <a:ahLst/>
              <a:cxnLst/>
              <a:rect l="l" t="t" r="r" b="b"/>
              <a:pathLst>
                <a:path w="20427" h="20036" extrusionOk="0">
                  <a:moveTo>
                    <a:pt x="0" y="0"/>
                  </a:moveTo>
                  <a:lnTo>
                    <a:pt x="0" y="20036"/>
                  </a:lnTo>
                  <a:lnTo>
                    <a:pt x="20427" y="10046"/>
                  </a:lnTo>
                  <a:lnTo>
                    <a:pt x="0"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608719" y="-11"/>
              <a:ext cx="606220" cy="322577"/>
            </a:xfrm>
            <a:custGeom>
              <a:avLst/>
              <a:gdLst/>
              <a:ahLst/>
              <a:cxnLst/>
              <a:rect l="l" t="t" r="r" b="b"/>
              <a:pathLst>
                <a:path w="20372" h="10046" extrusionOk="0">
                  <a:moveTo>
                    <a:pt x="1" y="0"/>
                  </a:moveTo>
                  <a:lnTo>
                    <a:pt x="1" y="10046"/>
                  </a:lnTo>
                  <a:lnTo>
                    <a:pt x="20372"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1214909" y="-11"/>
              <a:ext cx="607886" cy="643356"/>
            </a:xfrm>
            <a:custGeom>
              <a:avLst/>
              <a:gdLst/>
              <a:ahLst/>
              <a:cxnLst/>
              <a:rect l="l" t="t" r="r" b="b"/>
              <a:pathLst>
                <a:path w="20428" h="20036" extrusionOk="0">
                  <a:moveTo>
                    <a:pt x="1" y="0"/>
                  </a:moveTo>
                  <a:lnTo>
                    <a:pt x="1" y="20036"/>
                  </a:lnTo>
                  <a:lnTo>
                    <a:pt x="20427" y="10046"/>
                  </a:lnTo>
                  <a:lnTo>
                    <a:pt x="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1822766" y="-11"/>
              <a:ext cx="607856" cy="322577"/>
            </a:xfrm>
            <a:custGeom>
              <a:avLst/>
              <a:gdLst/>
              <a:ahLst/>
              <a:cxnLst/>
              <a:rect l="l" t="t" r="r" b="b"/>
              <a:pathLst>
                <a:path w="20427" h="10046" extrusionOk="0">
                  <a:moveTo>
                    <a:pt x="0" y="0"/>
                  </a:moveTo>
                  <a:lnTo>
                    <a:pt x="0" y="1004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2430592" y="-11"/>
              <a:ext cx="607886" cy="643356"/>
            </a:xfrm>
            <a:custGeom>
              <a:avLst/>
              <a:gdLst/>
              <a:ahLst/>
              <a:cxnLst/>
              <a:rect l="l" t="t" r="r" b="b"/>
              <a:pathLst>
                <a:path w="20428" h="20036" extrusionOk="0">
                  <a:moveTo>
                    <a:pt x="1" y="0"/>
                  </a:moveTo>
                  <a:lnTo>
                    <a:pt x="1" y="20036"/>
                  </a:lnTo>
                  <a:lnTo>
                    <a:pt x="20427" y="10046"/>
                  </a:lnTo>
                  <a:lnTo>
                    <a:pt x="1"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a:off x="892" y="322534"/>
              <a:ext cx="607856"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a:off x="608719" y="643313"/>
              <a:ext cx="606220"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892" y="965890"/>
              <a:ext cx="607856"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608719" y="1286669"/>
              <a:ext cx="606220"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892" y="1609246"/>
              <a:ext cx="607856" cy="643388"/>
            </a:xfrm>
            <a:custGeom>
              <a:avLst/>
              <a:gdLst/>
              <a:ahLst/>
              <a:cxnLst/>
              <a:rect l="l" t="t" r="r" b="b"/>
              <a:pathLst>
                <a:path w="20427" h="20037" extrusionOk="0">
                  <a:moveTo>
                    <a:pt x="20427" y="1"/>
                  </a:moveTo>
                  <a:lnTo>
                    <a:pt x="0" y="9991"/>
                  </a:lnTo>
                  <a:lnTo>
                    <a:pt x="20427" y="20036"/>
                  </a:lnTo>
                  <a:lnTo>
                    <a:pt x="20427"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a:off x="1214909" y="322534"/>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a:off x="1214909" y="965890"/>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a:off x="1214909" y="1609246"/>
              <a:ext cx="607886" cy="643388"/>
            </a:xfrm>
            <a:custGeom>
              <a:avLst/>
              <a:gdLst/>
              <a:ahLst/>
              <a:cxnLst/>
              <a:rect l="l" t="t" r="r" b="b"/>
              <a:pathLst>
                <a:path w="20428" h="20037" extrusionOk="0">
                  <a:moveTo>
                    <a:pt x="20427" y="1"/>
                  </a:moveTo>
                  <a:lnTo>
                    <a:pt x="1" y="9991"/>
                  </a:lnTo>
                  <a:lnTo>
                    <a:pt x="20427" y="20036"/>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a:off x="2430592" y="322534"/>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a:off x="892" y="-11"/>
              <a:ext cx="607856" cy="322577"/>
            </a:xfrm>
            <a:custGeom>
              <a:avLst/>
              <a:gdLst/>
              <a:ahLst/>
              <a:cxnLst/>
              <a:rect l="l" t="t" r="r" b="b"/>
              <a:pathLst>
                <a:path w="20427" h="10046" extrusionOk="0">
                  <a:moveTo>
                    <a:pt x="0" y="0"/>
                  </a:moveTo>
                  <a:lnTo>
                    <a:pt x="20427" y="1004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a:off x="608719" y="-11"/>
              <a:ext cx="606220" cy="643356"/>
            </a:xfrm>
            <a:custGeom>
              <a:avLst/>
              <a:gdLst/>
              <a:ahLst/>
              <a:cxnLst/>
              <a:rect l="l" t="t" r="r" b="b"/>
              <a:pathLst>
                <a:path w="20372" h="20036" extrusionOk="0">
                  <a:moveTo>
                    <a:pt x="20372" y="0"/>
                  </a:moveTo>
                  <a:lnTo>
                    <a:pt x="1" y="10046"/>
                  </a:lnTo>
                  <a:lnTo>
                    <a:pt x="20372" y="20036"/>
                  </a:lnTo>
                  <a:lnTo>
                    <a:pt x="20372"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a:off x="1214909" y="-11"/>
              <a:ext cx="607886" cy="322577"/>
            </a:xfrm>
            <a:custGeom>
              <a:avLst/>
              <a:gdLst/>
              <a:ahLst/>
              <a:cxnLst/>
              <a:rect l="l" t="t" r="r" b="b"/>
              <a:pathLst>
                <a:path w="20428" h="10046" extrusionOk="0">
                  <a:moveTo>
                    <a:pt x="1" y="0"/>
                  </a:moveTo>
                  <a:lnTo>
                    <a:pt x="20427" y="1004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 name="Google Shape;328;p7"/>
          <p:cNvGrpSpPr/>
          <p:nvPr/>
        </p:nvGrpSpPr>
        <p:grpSpPr>
          <a:xfrm>
            <a:off x="6714243" y="3860093"/>
            <a:ext cx="2429755" cy="1286712"/>
            <a:chOff x="6714243" y="3860093"/>
            <a:chExt cx="2429755" cy="1286712"/>
          </a:xfrm>
        </p:grpSpPr>
        <p:sp>
          <p:nvSpPr>
            <p:cNvPr id="329" name="Google Shape;329;p7"/>
            <p:cNvSpPr/>
            <p:nvPr/>
          </p:nvSpPr>
          <p:spPr>
            <a:xfrm>
              <a:off x="7929952" y="3860093"/>
              <a:ext cx="606220" cy="643388"/>
            </a:xfrm>
            <a:custGeom>
              <a:avLst/>
              <a:gdLst/>
              <a:ahLst/>
              <a:cxnLst/>
              <a:rect l="l" t="t" r="r" b="b"/>
              <a:pathLst>
                <a:path w="20372" h="20037" extrusionOk="0">
                  <a:moveTo>
                    <a:pt x="0" y="0"/>
                  </a:moveTo>
                  <a:lnTo>
                    <a:pt x="0" y="20036"/>
                  </a:lnTo>
                  <a:lnTo>
                    <a:pt x="20371" y="10046"/>
                  </a:lnTo>
                  <a:lnTo>
                    <a:pt x="0"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8536142" y="4182670"/>
              <a:ext cx="607856" cy="643356"/>
            </a:xfrm>
            <a:custGeom>
              <a:avLst/>
              <a:gdLst/>
              <a:ahLst/>
              <a:cxnLst/>
              <a:rect l="l" t="t" r="r" b="b"/>
              <a:pathLst>
                <a:path w="20427" h="20036" extrusionOk="0">
                  <a:moveTo>
                    <a:pt x="0" y="0"/>
                  </a:moveTo>
                  <a:lnTo>
                    <a:pt x="0" y="20036"/>
                  </a:lnTo>
                  <a:lnTo>
                    <a:pt x="20427" y="9990"/>
                  </a:lnTo>
                  <a:lnTo>
                    <a:pt x="0"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7"/>
            <p:cNvSpPr/>
            <p:nvPr/>
          </p:nvSpPr>
          <p:spPr>
            <a:xfrm>
              <a:off x="7322095" y="4825993"/>
              <a:ext cx="607886" cy="320811"/>
            </a:xfrm>
            <a:custGeom>
              <a:avLst/>
              <a:gdLst/>
              <a:ahLst/>
              <a:cxnLst/>
              <a:rect l="l" t="t" r="r" b="b"/>
              <a:pathLst>
                <a:path w="20428" h="9991" extrusionOk="0">
                  <a:moveTo>
                    <a:pt x="1" y="1"/>
                  </a:moveTo>
                  <a:lnTo>
                    <a:pt x="1" y="9991"/>
                  </a:lnTo>
                  <a:lnTo>
                    <a:pt x="20427" y="9991"/>
                  </a:lnTo>
                  <a:lnTo>
                    <a:pt x="1"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a:off x="7929952" y="4503448"/>
              <a:ext cx="606220" cy="643356"/>
            </a:xfrm>
            <a:custGeom>
              <a:avLst/>
              <a:gdLst/>
              <a:ahLst/>
              <a:cxnLst/>
              <a:rect l="l" t="t" r="r" b="b"/>
              <a:pathLst>
                <a:path w="20372" h="20036" extrusionOk="0">
                  <a:moveTo>
                    <a:pt x="0" y="0"/>
                  </a:moveTo>
                  <a:lnTo>
                    <a:pt x="0" y="20036"/>
                  </a:lnTo>
                  <a:lnTo>
                    <a:pt x="20371" y="10046"/>
                  </a:lnTo>
                  <a:lnTo>
                    <a:pt x="0"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8536142" y="4825993"/>
              <a:ext cx="607856" cy="320811"/>
            </a:xfrm>
            <a:custGeom>
              <a:avLst/>
              <a:gdLst/>
              <a:ahLst/>
              <a:cxnLst/>
              <a:rect l="l" t="t" r="r" b="b"/>
              <a:pathLst>
                <a:path w="20427" h="9991" extrusionOk="0">
                  <a:moveTo>
                    <a:pt x="0" y="1"/>
                  </a:moveTo>
                  <a:lnTo>
                    <a:pt x="0" y="9991"/>
                  </a:lnTo>
                  <a:lnTo>
                    <a:pt x="20427" y="9991"/>
                  </a:lnTo>
                  <a:lnTo>
                    <a:pt x="0"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7322095" y="3860093"/>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7"/>
            <p:cNvSpPr/>
            <p:nvPr/>
          </p:nvSpPr>
          <p:spPr>
            <a:xfrm>
              <a:off x="8536142" y="3860093"/>
              <a:ext cx="607856" cy="643388"/>
            </a:xfrm>
            <a:custGeom>
              <a:avLst/>
              <a:gdLst/>
              <a:ahLst/>
              <a:cxnLst/>
              <a:rect l="l" t="t" r="r" b="b"/>
              <a:pathLst>
                <a:path w="20427" h="20037" extrusionOk="0">
                  <a:moveTo>
                    <a:pt x="20427" y="0"/>
                  </a:moveTo>
                  <a:lnTo>
                    <a:pt x="0" y="10046"/>
                  </a:lnTo>
                  <a:lnTo>
                    <a:pt x="20427" y="20036"/>
                  </a:lnTo>
                  <a:lnTo>
                    <a:pt x="20427"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7"/>
            <p:cNvSpPr/>
            <p:nvPr/>
          </p:nvSpPr>
          <p:spPr>
            <a:xfrm>
              <a:off x="7929952" y="4182670"/>
              <a:ext cx="606220" cy="643356"/>
            </a:xfrm>
            <a:custGeom>
              <a:avLst/>
              <a:gdLst/>
              <a:ahLst/>
              <a:cxnLst/>
              <a:rect l="l" t="t" r="r" b="b"/>
              <a:pathLst>
                <a:path w="20372" h="20036" extrusionOk="0">
                  <a:moveTo>
                    <a:pt x="20371" y="0"/>
                  </a:moveTo>
                  <a:lnTo>
                    <a:pt x="0" y="9990"/>
                  </a:lnTo>
                  <a:lnTo>
                    <a:pt x="20371" y="20036"/>
                  </a:lnTo>
                  <a:lnTo>
                    <a:pt x="2037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7322095" y="4503448"/>
              <a:ext cx="607886" cy="643356"/>
            </a:xfrm>
            <a:custGeom>
              <a:avLst/>
              <a:gdLst/>
              <a:ahLst/>
              <a:cxnLst/>
              <a:rect l="l" t="t" r="r" b="b"/>
              <a:pathLst>
                <a:path w="20428" h="20036" extrusionOk="0">
                  <a:moveTo>
                    <a:pt x="20427" y="0"/>
                  </a:moveTo>
                  <a:lnTo>
                    <a:pt x="1"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7929952" y="4825993"/>
              <a:ext cx="606220" cy="320811"/>
            </a:xfrm>
            <a:custGeom>
              <a:avLst/>
              <a:gdLst/>
              <a:ahLst/>
              <a:cxnLst/>
              <a:rect l="l" t="t" r="r" b="b"/>
              <a:pathLst>
                <a:path w="20372" h="9991" extrusionOk="0">
                  <a:moveTo>
                    <a:pt x="20371" y="1"/>
                  </a:moveTo>
                  <a:lnTo>
                    <a:pt x="0" y="9991"/>
                  </a:lnTo>
                  <a:lnTo>
                    <a:pt x="20371" y="9991"/>
                  </a:lnTo>
                  <a:lnTo>
                    <a:pt x="20371"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7"/>
            <p:cNvSpPr/>
            <p:nvPr/>
          </p:nvSpPr>
          <p:spPr>
            <a:xfrm>
              <a:off x="8536142" y="4503448"/>
              <a:ext cx="607856" cy="643356"/>
            </a:xfrm>
            <a:custGeom>
              <a:avLst/>
              <a:gdLst/>
              <a:ahLst/>
              <a:cxnLst/>
              <a:rect l="l" t="t" r="r" b="b"/>
              <a:pathLst>
                <a:path w="20427" h="20036" extrusionOk="0">
                  <a:moveTo>
                    <a:pt x="20427" y="0"/>
                  </a:moveTo>
                  <a:lnTo>
                    <a:pt x="0" y="10046"/>
                  </a:lnTo>
                  <a:lnTo>
                    <a:pt x="20427" y="2003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7"/>
            <p:cNvSpPr/>
            <p:nvPr/>
          </p:nvSpPr>
          <p:spPr>
            <a:xfrm>
              <a:off x="6714243" y="4825993"/>
              <a:ext cx="607856" cy="320811"/>
            </a:xfrm>
            <a:custGeom>
              <a:avLst/>
              <a:gdLst/>
              <a:ahLst/>
              <a:cxnLst/>
              <a:rect l="l" t="t" r="r" b="b"/>
              <a:pathLst>
                <a:path w="20427" h="9991" extrusionOk="0">
                  <a:moveTo>
                    <a:pt x="20427" y="1"/>
                  </a:moveTo>
                  <a:lnTo>
                    <a:pt x="0" y="9991"/>
                  </a:lnTo>
                  <a:lnTo>
                    <a:pt x="20427" y="9991"/>
                  </a:lnTo>
                  <a:lnTo>
                    <a:pt x="20427"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 name="Google Shape;341;p7"/>
          <p:cNvSpPr txBox="1">
            <a:spLocks noGrp="1"/>
          </p:cNvSpPr>
          <p:nvPr>
            <p:ph type="title"/>
          </p:nvPr>
        </p:nvSpPr>
        <p:spPr>
          <a:xfrm>
            <a:off x="1320025" y="866525"/>
            <a:ext cx="6455700" cy="668100"/>
          </a:xfrm>
          <a:prstGeom prst="rect">
            <a:avLst/>
          </a:prstGeom>
        </p:spPr>
        <p:txBody>
          <a:bodyPr spcFirstLastPara="1" wrap="square" lIns="91425" tIns="91425" rIns="91425" bIns="91425" anchor="b" anchorCtr="0"/>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342" name="Google Shape;342;p7"/>
          <p:cNvSpPr txBox="1">
            <a:spLocks noGrp="1"/>
          </p:cNvSpPr>
          <p:nvPr>
            <p:ph type="body" idx="1"/>
          </p:nvPr>
        </p:nvSpPr>
        <p:spPr>
          <a:xfrm>
            <a:off x="1320025" y="1582625"/>
            <a:ext cx="3133500" cy="2955300"/>
          </a:xfrm>
          <a:prstGeom prst="rect">
            <a:avLst/>
          </a:prstGeom>
        </p:spPr>
        <p:txBody>
          <a:bodyPr spcFirstLastPara="1" wrap="square" lIns="91425" tIns="91425" rIns="91425" bIns="91425" anchor="t" anchorCtr="0"/>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343" name="Google Shape;343;p7"/>
          <p:cNvSpPr txBox="1">
            <a:spLocks noGrp="1"/>
          </p:cNvSpPr>
          <p:nvPr>
            <p:ph type="body" idx="2"/>
          </p:nvPr>
        </p:nvSpPr>
        <p:spPr>
          <a:xfrm>
            <a:off x="4642177" y="1582625"/>
            <a:ext cx="3133500" cy="2955300"/>
          </a:xfrm>
          <a:prstGeom prst="rect">
            <a:avLst/>
          </a:prstGeom>
        </p:spPr>
        <p:txBody>
          <a:bodyPr spcFirstLastPara="1" wrap="square" lIns="91425" tIns="91425" rIns="91425" bIns="91425" anchor="t" anchorCtr="0"/>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344" name="Google Shape;344;p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lateral pattern">
  <p:cSld name="BLANK_2">
    <p:spTree>
      <p:nvGrpSpPr>
        <p:cNvPr id="1" name="Shape 534"/>
        <p:cNvGrpSpPr/>
        <p:nvPr/>
      </p:nvGrpSpPr>
      <p:grpSpPr>
        <a:xfrm>
          <a:off x="0" y="0"/>
          <a:ext cx="0" cy="0"/>
          <a:chOff x="0" y="0"/>
          <a:chExt cx="0" cy="0"/>
        </a:xfrm>
      </p:grpSpPr>
      <p:grpSp>
        <p:nvGrpSpPr>
          <p:cNvPr id="535" name="Google Shape;535;p12"/>
          <p:cNvGrpSpPr/>
          <p:nvPr/>
        </p:nvGrpSpPr>
        <p:grpSpPr>
          <a:xfrm>
            <a:off x="6109812" y="-11"/>
            <a:ext cx="3037586" cy="5146816"/>
            <a:chOff x="6109812" y="-11"/>
            <a:chExt cx="3037586" cy="5146816"/>
          </a:xfrm>
        </p:grpSpPr>
        <p:sp>
          <p:nvSpPr>
            <p:cNvPr id="536" name="Google Shape;536;p12"/>
            <p:cNvSpPr/>
            <p:nvPr/>
          </p:nvSpPr>
          <p:spPr>
            <a:xfrm>
              <a:off x="7324645" y="3539314"/>
              <a:ext cx="607886" cy="643388"/>
            </a:xfrm>
            <a:custGeom>
              <a:avLst/>
              <a:gdLst/>
              <a:ahLst/>
              <a:cxnLst/>
              <a:rect l="l" t="t" r="r" b="b"/>
              <a:pathLst>
                <a:path w="20428" h="20037" extrusionOk="0">
                  <a:moveTo>
                    <a:pt x="1" y="0"/>
                  </a:moveTo>
                  <a:lnTo>
                    <a:pt x="1" y="20036"/>
                  </a:lnTo>
                  <a:lnTo>
                    <a:pt x="20427" y="9990"/>
                  </a:lnTo>
                  <a:lnTo>
                    <a:pt x="1"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2"/>
            <p:cNvSpPr/>
            <p:nvPr/>
          </p:nvSpPr>
          <p:spPr>
            <a:xfrm>
              <a:off x="7324645" y="4182670"/>
              <a:ext cx="607886" cy="643356"/>
            </a:xfrm>
            <a:custGeom>
              <a:avLst/>
              <a:gdLst/>
              <a:ahLst/>
              <a:cxnLst/>
              <a:rect l="l" t="t" r="r" b="b"/>
              <a:pathLst>
                <a:path w="20428" h="20036" extrusionOk="0">
                  <a:moveTo>
                    <a:pt x="1" y="0"/>
                  </a:moveTo>
                  <a:lnTo>
                    <a:pt x="1" y="20036"/>
                  </a:lnTo>
                  <a:lnTo>
                    <a:pt x="20427" y="9990"/>
                  </a:lnTo>
                  <a:lnTo>
                    <a:pt x="1"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2"/>
            <p:cNvSpPr/>
            <p:nvPr/>
          </p:nvSpPr>
          <p:spPr>
            <a:xfrm>
              <a:off x="7932502" y="643313"/>
              <a:ext cx="606220" cy="643388"/>
            </a:xfrm>
            <a:custGeom>
              <a:avLst/>
              <a:gdLst/>
              <a:ahLst/>
              <a:cxnLst/>
              <a:rect l="l" t="t" r="r" b="b"/>
              <a:pathLst>
                <a:path w="20372" h="20037" extrusionOk="0">
                  <a:moveTo>
                    <a:pt x="0" y="1"/>
                  </a:moveTo>
                  <a:lnTo>
                    <a:pt x="0" y="20037"/>
                  </a:lnTo>
                  <a:lnTo>
                    <a:pt x="20371" y="10047"/>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2"/>
            <p:cNvSpPr/>
            <p:nvPr/>
          </p:nvSpPr>
          <p:spPr>
            <a:xfrm>
              <a:off x="8538692" y="322534"/>
              <a:ext cx="607856" cy="643388"/>
            </a:xfrm>
            <a:custGeom>
              <a:avLst/>
              <a:gdLst/>
              <a:ahLst/>
              <a:cxnLst/>
              <a:rect l="l" t="t" r="r" b="b"/>
              <a:pathLst>
                <a:path w="20427" h="20037" extrusionOk="0">
                  <a:moveTo>
                    <a:pt x="0" y="1"/>
                  </a:moveTo>
                  <a:lnTo>
                    <a:pt x="0" y="20037"/>
                  </a:lnTo>
                  <a:lnTo>
                    <a:pt x="20427" y="9991"/>
                  </a:lnTo>
                  <a:lnTo>
                    <a:pt x="0"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2"/>
            <p:cNvSpPr/>
            <p:nvPr/>
          </p:nvSpPr>
          <p:spPr>
            <a:xfrm>
              <a:off x="7932502" y="1286669"/>
              <a:ext cx="606220" cy="643388"/>
            </a:xfrm>
            <a:custGeom>
              <a:avLst/>
              <a:gdLst/>
              <a:ahLst/>
              <a:cxnLst/>
              <a:rect l="l" t="t" r="r" b="b"/>
              <a:pathLst>
                <a:path w="20372" h="20037" extrusionOk="0">
                  <a:moveTo>
                    <a:pt x="0" y="1"/>
                  </a:moveTo>
                  <a:lnTo>
                    <a:pt x="0" y="20037"/>
                  </a:lnTo>
                  <a:lnTo>
                    <a:pt x="20371" y="10047"/>
                  </a:lnTo>
                  <a:lnTo>
                    <a:pt x="0"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2"/>
            <p:cNvSpPr/>
            <p:nvPr/>
          </p:nvSpPr>
          <p:spPr>
            <a:xfrm>
              <a:off x="7932502" y="3216737"/>
              <a:ext cx="606220" cy="643388"/>
            </a:xfrm>
            <a:custGeom>
              <a:avLst/>
              <a:gdLst/>
              <a:ahLst/>
              <a:cxnLst/>
              <a:rect l="l" t="t" r="r" b="b"/>
              <a:pathLst>
                <a:path w="20372" h="20037" extrusionOk="0">
                  <a:moveTo>
                    <a:pt x="0" y="0"/>
                  </a:moveTo>
                  <a:lnTo>
                    <a:pt x="0" y="20036"/>
                  </a:lnTo>
                  <a:lnTo>
                    <a:pt x="20371" y="10046"/>
                  </a:lnTo>
                  <a:lnTo>
                    <a:pt x="0"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2"/>
            <p:cNvSpPr/>
            <p:nvPr/>
          </p:nvSpPr>
          <p:spPr>
            <a:xfrm>
              <a:off x="8538692" y="3539314"/>
              <a:ext cx="607856" cy="643388"/>
            </a:xfrm>
            <a:custGeom>
              <a:avLst/>
              <a:gdLst/>
              <a:ahLst/>
              <a:cxnLst/>
              <a:rect l="l" t="t" r="r" b="b"/>
              <a:pathLst>
                <a:path w="20427" h="20037" extrusionOk="0">
                  <a:moveTo>
                    <a:pt x="0" y="0"/>
                  </a:moveTo>
                  <a:lnTo>
                    <a:pt x="0" y="20036"/>
                  </a:lnTo>
                  <a:lnTo>
                    <a:pt x="20427" y="9990"/>
                  </a:lnTo>
                  <a:lnTo>
                    <a:pt x="0"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2"/>
            <p:cNvSpPr/>
            <p:nvPr/>
          </p:nvSpPr>
          <p:spPr>
            <a:xfrm>
              <a:off x="7932502" y="-11"/>
              <a:ext cx="606220" cy="643356"/>
            </a:xfrm>
            <a:custGeom>
              <a:avLst/>
              <a:gdLst/>
              <a:ahLst/>
              <a:cxnLst/>
              <a:rect l="l" t="t" r="r" b="b"/>
              <a:pathLst>
                <a:path w="20372" h="20036" extrusionOk="0">
                  <a:moveTo>
                    <a:pt x="0" y="0"/>
                  </a:moveTo>
                  <a:lnTo>
                    <a:pt x="0" y="20036"/>
                  </a:lnTo>
                  <a:lnTo>
                    <a:pt x="20371" y="10046"/>
                  </a:lnTo>
                  <a:lnTo>
                    <a:pt x="0" y="0"/>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2"/>
            <p:cNvSpPr/>
            <p:nvPr/>
          </p:nvSpPr>
          <p:spPr>
            <a:xfrm>
              <a:off x="8538692" y="-11"/>
              <a:ext cx="607856" cy="322577"/>
            </a:xfrm>
            <a:custGeom>
              <a:avLst/>
              <a:gdLst/>
              <a:ahLst/>
              <a:cxnLst/>
              <a:rect l="l" t="t" r="r" b="b"/>
              <a:pathLst>
                <a:path w="20427" h="10046" extrusionOk="0">
                  <a:moveTo>
                    <a:pt x="0" y="0"/>
                  </a:moveTo>
                  <a:lnTo>
                    <a:pt x="0" y="10046"/>
                  </a:lnTo>
                  <a:lnTo>
                    <a:pt x="20427"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2"/>
            <p:cNvSpPr/>
            <p:nvPr/>
          </p:nvSpPr>
          <p:spPr>
            <a:xfrm>
              <a:off x="7324645" y="3216737"/>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2"/>
            <p:cNvSpPr/>
            <p:nvPr/>
          </p:nvSpPr>
          <p:spPr>
            <a:xfrm>
              <a:off x="6716818" y="3539314"/>
              <a:ext cx="607856" cy="643388"/>
            </a:xfrm>
            <a:custGeom>
              <a:avLst/>
              <a:gdLst/>
              <a:ahLst/>
              <a:cxnLst/>
              <a:rect l="l" t="t" r="r" b="b"/>
              <a:pathLst>
                <a:path w="20427" h="20037" extrusionOk="0">
                  <a:moveTo>
                    <a:pt x="20427" y="0"/>
                  </a:moveTo>
                  <a:lnTo>
                    <a:pt x="0" y="9990"/>
                  </a:lnTo>
                  <a:lnTo>
                    <a:pt x="20427" y="2003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2"/>
            <p:cNvSpPr/>
            <p:nvPr/>
          </p:nvSpPr>
          <p:spPr>
            <a:xfrm>
              <a:off x="7932502" y="322534"/>
              <a:ext cx="606220" cy="643388"/>
            </a:xfrm>
            <a:custGeom>
              <a:avLst/>
              <a:gdLst/>
              <a:ahLst/>
              <a:cxnLst/>
              <a:rect l="l" t="t" r="r" b="b"/>
              <a:pathLst>
                <a:path w="20372" h="20037" extrusionOk="0">
                  <a:moveTo>
                    <a:pt x="20371" y="1"/>
                  </a:moveTo>
                  <a:lnTo>
                    <a:pt x="0" y="9991"/>
                  </a:lnTo>
                  <a:lnTo>
                    <a:pt x="20371" y="20037"/>
                  </a:lnTo>
                  <a:lnTo>
                    <a:pt x="20371" y="1"/>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2"/>
            <p:cNvSpPr/>
            <p:nvPr/>
          </p:nvSpPr>
          <p:spPr>
            <a:xfrm>
              <a:off x="7932502" y="965890"/>
              <a:ext cx="606220" cy="643388"/>
            </a:xfrm>
            <a:custGeom>
              <a:avLst/>
              <a:gdLst/>
              <a:ahLst/>
              <a:cxnLst/>
              <a:rect l="l" t="t" r="r" b="b"/>
              <a:pathLst>
                <a:path w="20372" h="20037" extrusionOk="0">
                  <a:moveTo>
                    <a:pt x="20371" y="1"/>
                  </a:moveTo>
                  <a:lnTo>
                    <a:pt x="0" y="9991"/>
                  </a:lnTo>
                  <a:lnTo>
                    <a:pt x="20371" y="20037"/>
                  </a:lnTo>
                  <a:lnTo>
                    <a:pt x="20371"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2"/>
            <p:cNvSpPr/>
            <p:nvPr/>
          </p:nvSpPr>
          <p:spPr>
            <a:xfrm>
              <a:off x="7932502" y="2895958"/>
              <a:ext cx="606220" cy="643388"/>
            </a:xfrm>
            <a:custGeom>
              <a:avLst/>
              <a:gdLst/>
              <a:ahLst/>
              <a:cxnLst/>
              <a:rect l="l" t="t" r="r" b="b"/>
              <a:pathLst>
                <a:path w="20372" h="20037" extrusionOk="0">
                  <a:moveTo>
                    <a:pt x="20371" y="0"/>
                  </a:moveTo>
                  <a:lnTo>
                    <a:pt x="0" y="9990"/>
                  </a:lnTo>
                  <a:lnTo>
                    <a:pt x="20371" y="20036"/>
                  </a:lnTo>
                  <a:lnTo>
                    <a:pt x="20371" y="0"/>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2"/>
            <p:cNvSpPr/>
            <p:nvPr/>
          </p:nvSpPr>
          <p:spPr>
            <a:xfrm>
              <a:off x="7932492" y="3538418"/>
              <a:ext cx="607856" cy="643388"/>
            </a:xfrm>
            <a:custGeom>
              <a:avLst/>
              <a:gdLst/>
              <a:ahLst/>
              <a:cxnLst/>
              <a:rect l="l" t="t" r="r" b="b"/>
              <a:pathLst>
                <a:path w="20427" h="20037" extrusionOk="0">
                  <a:moveTo>
                    <a:pt x="20427" y="0"/>
                  </a:moveTo>
                  <a:lnTo>
                    <a:pt x="0" y="10046"/>
                  </a:lnTo>
                  <a:lnTo>
                    <a:pt x="20427" y="20036"/>
                  </a:lnTo>
                  <a:lnTo>
                    <a:pt x="20427"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2"/>
            <p:cNvSpPr/>
            <p:nvPr/>
          </p:nvSpPr>
          <p:spPr>
            <a:xfrm>
              <a:off x="6716818" y="-11"/>
              <a:ext cx="607856" cy="322577"/>
            </a:xfrm>
            <a:custGeom>
              <a:avLst/>
              <a:gdLst/>
              <a:ahLst/>
              <a:cxnLst/>
              <a:rect l="l" t="t" r="r" b="b"/>
              <a:pathLst>
                <a:path w="20427" h="10046" extrusionOk="0">
                  <a:moveTo>
                    <a:pt x="0" y="0"/>
                  </a:moveTo>
                  <a:lnTo>
                    <a:pt x="20427" y="1004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2"/>
            <p:cNvSpPr/>
            <p:nvPr/>
          </p:nvSpPr>
          <p:spPr>
            <a:xfrm>
              <a:off x="6716818" y="4825993"/>
              <a:ext cx="607856" cy="320811"/>
            </a:xfrm>
            <a:custGeom>
              <a:avLst/>
              <a:gdLst/>
              <a:ahLst/>
              <a:cxnLst/>
              <a:rect l="l" t="t" r="r" b="b"/>
              <a:pathLst>
                <a:path w="20427" h="9991" extrusionOk="0">
                  <a:moveTo>
                    <a:pt x="20427" y="1"/>
                  </a:moveTo>
                  <a:lnTo>
                    <a:pt x="0" y="9991"/>
                  </a:lnTo>
                  <a:lnTo>
                    <a:pt x="20427" y="9991"/>
                  </a:lnTo>
                  <a:lnTo>
                    <a:pt x="20427"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2"/>
            <p:cNvSpPr/>
            <p:nvPr/>
          </p:nvSpPr>
          <p:spPr>
            <a:xfrm>
              <a:off x="7324645" y="4503448"/>
              <a:ext cx="607886" cy="643356"/>
            </a:xfrm>
            <a:custGeom>
              <a:avLst/>
              <a:gdLst/>
              <a:ahLst/>
              <a:cxnLst/>
              <a:rect l="l" t="t" r="r" b="b"/>
              <a:pathLst>
                <a:path w="20428" h="20036" extrusionOk="0">
                  <a:moveTo>
                    <a:pt x="20427" y="0"/>
                  </a:moveTo>
                  <a:lnTo>
                    <a:pt x="1" y="10046"/>
                  </a:lnTo>
                  <a:lnTo>
                    <a:pt x="20427" y="2003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2"/>
            <p:cNvSpPr/>
            <p:nvPr/>
          </p:nvSpPr>
          <p:spPr>
            <a:xfrm>
              <a:off x="8538692" y="-11"/>
              <a:ext cx="607856" cy="643356"/>
            </a:xfrm>
            <a:custGeom>
              <a:avLst/>
              <a:gdLst/>
              <a:ahLst/>
              <a:cxnLst/>
              <a:rect l="l" t="t" r="r" b="b"/>
              <a:pathLst>
                <a:path w="20427" h="20036" extrusionOk="0">
                  <a:moveTo>
                    <a:pt x="20427" y="0"/>
                  </a:moveTo>
                  <a:lnTo>
                    <a:pt x="0"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2"/>
            <p:cNvSpPr/>
            <p:nvPr/>
          </p:nvSpPr>
          <p:spPr>
            <a:xfrm>
              <a:off x="8538692" y="4503448"/>
              <a:ext cx="607856" cy="643356"/>
            </a:xfrm>
            <a:custGeom>
              <a:avLst/>
              <a:gdLst/>
              <a:ahLst/>
              <a:cxnLst/>
              <a:rect l="l" t="t" r="r" b="b"/>
              <a:pathLst>
                <a:path w="20427" h="20036" extrusionOk="0">
                  <a:moveTo>
                    <a:pt x="20427" y="0"/>
                  </a:moveTo>
                  <a:lnTo>
                    <a:pt x="0" y="10046"/>
                  </a:lnTo>
                  <a:lnTo>
                    <a:pt x="20427" y="2003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2"/>
            <p:cNvSpPr/>
            <p:nvPr/>
          </p:nvSpPr>
          <p:spPr>
            <a:xfrm>
              <a:off x="7324658" y="322534"/>
              <a:ext cx="607886" cy="643388"/>
            </a:xfrm>
            <a:custGeom>
              <a:avLst/>
              <a:gdLst/>
              <a:ahLst/>
              <a:cxnLst/>
              <a:rect l="l" t="t" r="r" b="b"/>
              <a:pathLst>
                <a:path w="20428" h="20037" extrusionOk="0">
                  <a:moveTo>
                    <a:pt x="1" y="1"/>
                  </a:moveTo>
                  <a:lnTo>
                    <a:pt x="1" y="20037"/>
                  </a:lnTo>
                  <a:lnTo>
                    <a:pt x="20427" y="9991"/>
                  </a:lnTo>
                  <a:lnTo>
                    <a:pt x="1"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2"/>
            <p:cNvSpPr/>
            <p:nvPr/>
          </p:nvSpPr>
          <p:spPr>
            <a:xfrm>
              <a:off x="7324658" y="965890"/>
              <a:ext cx="607886" cy="643388"/>
            </a:xfrm>
            <a:custGeom>
              <a:avLst/>
              <a:gdLst/>
              <a:ahLst/>
              <a:cxnLst/>
              <a:rect l="l" t="t" r="r" b="b"/>
              <a:pathLst>
                <a:path w="20428" h="20037" extrusionOk="0">
                  <a:moveTo>
                    <a:pt x="1" y="1"/>
                  </a:moveTo>
                  <a:lnTo>
                    <a:pt x="1" y="20037"/>
                  </a:lnTo>
                  <a:lnTo>
                    <a:pt x="20427" y="9991"/>
                  </a:lnTo>
                  <a:lnTo>
                    <a:pt x="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2"/>
            <p:cNvSpPr/>
            <p:nvPr/>
          </p:nvSpPr>
          <p:spPr>
            <a:xfrm>
              <a:off x="6716831" y="965890"/>
              <a:ext cx="607856"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2"/>
            <p:cNvSpPr/>
            <p:nvPr/>
          </p:nvSpPr>
          <p:spPr>
            <a:xfrm>
              <a:off x="7324658" y="1286669"/>
              <a:ext cx="607886" cy="643388"/>
            </a:xfrm>
            <a:custGeom>
              <a:avLst/>
              <a:gdLst/>
              <a:ahLst/>
              <a:cxnLst/>
              <a:rect l="l" t="t" r="r" b="b"/>
              <a:pathLst>
                <a:path w="20428" h="20037" extrusionOk="0">
                  <a:moveTo>
                    <a:pt x="20427" y="1"/>
                  </a:moveTo>
                  <a:lnTo>
                    <a:pt x="1" y="10047"/>
                  </a:lnTo>
                  <a:lnTo>
                    <a:pt x="20427" y="20037"/>
                  </a:lnTo>
                  <a:lnTo>
                    <a:pt x="20427"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2"/>
            <p:cNvSpPr/>
            <p:nvPr/>
          </p:nvSpPr>
          <p:spPr>
            <a:xfrm>
              <a:off x="7324658" y="-11"/>
              <a:ext cx="607886" cy="643356"/>
            </a:xfrm>
            <a:custGeom>
              <a:avLst/>
              <a:gdLst/>
              <a:ahLst/>
              <a:cxnLst/>
              <a:rect l="l" t="t" r="r" b="b"/>
              <a:pathLst>
                <a:path w="20428" h="20036" extrusionOk="0">
                  <a:moveTo>
                    <a:pt x="20427" y="0"/>
                  </a:moveTo>
                  <a:lnTo>
                    <a:pt x="1" y="10046"/>
                  </a:lnTo>
                  <a:lnTo>
                    <a:pt x="20427" y="2003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2"/>
            <p:cNvSpPr/>
            <p:nvPr/>
          </p:nvSpPr>
          <p:spPr>
            <a:xfrm>
              <a:off x="8538692" y="4825993"/>
              <a:ext cx="607856" cy="320811"/>
            </a:xfrm>
            <a:custGeom>
              <a:avLst/>
              <a:gdLst/>
              <a:ahLst/>
              <a:cxnLst/>
              <a:rect l="l" t="t" r="r" b="b"/>
              <a:pathLst>
                <a:path w="20427" h="9991" extrusionOk="0">
                  <a:moveTo>
                    <a:pt x="0" y="1"/>
                  </a:moveTo>
                  <a:lnTo>
                    <a:pt x="0" y="9991"/>
                  </a:lnTo>
                  <a:lnTo>
                    <a:pt x="20427" y="9991"/>
                  </a:lnTo>
                  <a:lnTo>
                    <a:pt x="0" y="1"/>
                  </a:lnTo>
                  <a:close/>
                </a:path>
              </a:pathLst>
            </a:custGeom>
            <a:no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2"/>
            <p:cNvSpPr/>
            <p:nvPr/>
          </p:nvSpPr>
          <p:spPr>
            <a:xfrm>
              <a:off x="6717668" y="1930025"/>
              <a:ext cx="607856" cy="643388"/>
            </a:xfrm>
            <a:custGeom>
              <a:avLst/>
              <a:gdLst/>
              <a:ahLst/>
              <a:cxnLst/>
              <a:rect l="l" t="t" r="r" b="b"/>
              <a:pathLst>
                <a:path w="20427" h="20037" extrusionOk="0">
                  <a:moveTo>
                    <a:pt x="0" y="1"/>
                  </a:moveTo>
                  <a:lnTo>
                    <a:pt x="0" y="20037"/>
                  </a:lnTo>
                  <a:lnTo>
                    <a:pt x="20427" y="10046"/>
                  </a:lnTo>
                  <a:lnTo>
                    <a:pt x="0"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2"/>
            <p:cNvSpPr/>
            <p:nvPr/>
          </p:nvSpPr>
          <p:spPr>
            <a:xfrm>
              <a:off x="7325495" y="2252602"/>
              <a:ext cx="607886" cy="643388"/>
            </a:xfrm>
            <a:custGeom>
              <a:avLst/>
              <a:gdLst/>
              <a:ahLst/>
              <a:cxnLst/>
              <a:rect l="l" t="t" r="r" b="b"/>
              <a:pathLst>
                <a:path w="20428" h="20037" extrusionOk="0">
                  <a:moveTo>
                    <a:pt x="1" y="0"/>
                  </a:moveTo>
                  <a:lnTo>
                    <a:pt x="1" y="20036"/>
                  </a:lnTo>
                  <a:lnTo>
                    <a:pt x="20427" y="9991"/>
                  </a:lnTo>
                  <a:lnTo>
                    <a:pt x="1"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2"/>
            <p:cNvSpPr/>
            <p:nvPr/>
          </p:nvSpPr>
          <p:spPr>
            <a:xfrm>
              <a:off x="6717668" y="3216737"/>
              <a:ext cx="607856" cy="643388"/>
            </a:xfrm>
            <a:custGeom>
              <a:avLst/>
              <a:gdLst/>
              <a:ahLst/>
              <a:cxnLst/>
              <a:rect l="l" t="t" r="r" b="b"/>
              <a:pathLst>
                <a:path w="20427" h="20037" extrusionOk="0">
                  <a:moveTo>
                    <a:pt x="0" y="0"/>
                  </a:moveTo>
                  <a:lnTo>
                    <a:pt x="0" y="20036"/>
                  </a:lnTo>
                  <a:lnTo>
                    <a:pt x="20427" y="10046"/>
                  </a:lnTo>
                  <a:lnTo>
                    <a:pt x="0"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2"/>
            <p:cNvSpPr/>
            <p:nvPr/>
          </p:nvSpPr>
          <p:spPr>
            <a:xfrm>
              <a:off x="7933352" y="1930025"/>
              <a:ext cx="606220" cy="643388"/>
            </a:xfrm>
            <a:custGeom>
              <a:avLst/>
              <a:gdLst/>
              <a:ahLst/>
              <a:cxnLst/>
              <a:rect l="l" t="t" r="r" b="b"/>
              <a:pathLst>
                <a:path w="20372" h="20037" extrusionOk="0">
                  <a:moveTo>
                    <a:pt x="0" y="1"/>
                  </a:moveTo>
                  <a:lnTo>
                    <a:pt x="0" y="20037"/>
                  </a:lnTo>
                  <a:lnTo>
                    <a:pt x="20371" y="10046"/>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2"/>
            <p:cNvSpPr/>
            <p:nvPr/>
          </p:nvSpPr>
          <p:spPr>
            <a:xfrm>
              <a:off x="7933352" y="2573381"/>
              <a:ext cx="606220" cy="643388"/>
            </a:xfrm>
            <a:custGeom>
              <a:avLst/>
              <a:gdLst/>
              <a:ahLst/>
              <a:cxnLst/>
              <a:rect l="l" t="t" r="r" b="b"/>
              <a:pathLst>
                <a:path w="20372" h="20037" extrusionOk="0">
                  <a:moveTo>
                    <a:pt x="0" y="1"/>
                  </a:moveTo>
                  <a:lnTo>
                    <a:pt x="0" y="20036"/>
                  </a:lnTo>
                  <a:lnTo>
                    <a:pt x="20371" y="10046"/>
                  </a:lnTo>
                  <a:lnTo>
                    <a:pt x="0"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2"/>
            <p:cNvSpPr/>
            <p:nvPr/>
          </p:nvSpPr>
          <p:spPr>
            <a:xfrm>
              <a:off x="8539542" y="1608802"/>
              <a:ext cx="607856" cy="643388"/>
            </a:xfrm>
            <a:custGeom>
              <a:avLst/>
              <a:gdLst/>
              <a:ahLst/>
              <a:cxnLst/>
              <a:rect l="l" t="t" r="r" b="b"/>
              <a:pathLst>
                <a:path w="20427" h="20037" extrusionOk="0">
                  <a:moveTo>
                    <a:pt x="0" y="0"/>
                  </a:moveTo>
                  <a:lnTo>
                    <a:pt x="0" y="20036"/>
                  </a:lnTo>
                  <a:lnTo>
                    <a:pt x="20427" y="9991"/>
                  </a:lnTo>
                  <a:lnTo>
                    <a:pt x="0" y="0"/>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2"/>
            <p:cNvSpPr/>
            <p:nvPr/>
          </p:nvSpPr>
          <p:spPr>
            <a:xfrm>
              <a:off x="6109812" y="3216737"/>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2"/>
            <p:cNvSpPr/>
            <p:nvPr/>
          </p:nvSpPr>
          <p:spPr>
            <a:xfrm>
              <a:off x="6717668" y="1609246"/>
              <a:ext cx="607856" cy="643388"/>
            </a:xfrm>
            <a:custGeom>
              <a:avLst/>
              <a:gdLst/>
              <a:ahLst/>
              <a:cxnLst/>
              <a:rect l="l" t="t" r="r" b="b"/>
              <a:pathLst>
                <a:path w="20427" h="20037" extrusionOk="0">
                  <a:moveTo>
                    <a:pt x="20427" y="1"/>
                  </a:moveTo>
                  <a:lnTo>
                    <a:pt x="0" y="9991"/>
                  </a:lnTo>
                  <a:lnTo>
                    <a:pt x="20427" y="20036"/>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2"/>
            <p:cNvSpPr/>
            <p:nvPr/>
          </p:nvSpPr>
          <p:spPr>
            <a:xfrm>
              <a:off x="7325495" y="1930025"/>
              <a:ext cx="607886" cy="643388"/>
            </a:xfrm>
            <a:custGeom>
              <a:avLst/>
              <a:gdLst/>
              <a:ahLst/>
              <a:cxnLst/>
              <a:rect l="l" t="t" r="r" b="b"/>
              <a:pathLst>
                <a:path w="20428" h="20037" extrusionOk="0">
                  <a:moveTo>
                    <a:pt x="20427" y="1"/>
                  </a:moveTo>
                  <a:lnTo>
                    <a:pt x="1" y="10046"/>
                  </a:lnTo>
                  <a:lnTo>
                    <a:pt x="20427" y="20037"/>
                  </a:lnTo>
                  <a:lnTo>
                    <a:pt x="20427" y="1"/>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 name="Google Shape;571;p1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bottom pattern">
  <p:cSld name="BLANK_2_1">
    <p:spTree>
      <p:nvGrpSpPr>
        <p:cNvPr id="1" name="Shape 572"/>
        <p:cNvGrpSpPr/>
        <p:nvPr/>
      </p:nvGrpSpPr>
      <p:grpSpPr>
        <a:xfrm>
          <a:off x="0" y="0"/>
          <a:ext cx="0" cy="0"/>
          <a:chOff x="0" y="0"/>
          <a:chExt cx="0" cy="0"/>
        </a:xfrm>
      </p:grpSpPr>
      <p:grpSp>
        <p:nvGrpSpPr>
          <p:cNvPr id="573" name="Google Shape;573;p13"/>
          <p:cNvGrpSpPr/>
          <p:nvPr/>
        </p:nvGrpSpPr>
        <p:grpSpPr>
          <a:xfrm rot="10800000" flipH="1">
            <a:off x="900" y="3856775"/>
            <a:ext cx="9143992" cy="1286721"/>
            <a:chOff x="900" y="0"/>
            <a:chExt cx="9143992" cy="1286721"/>
          </a:xfrm>
        </p:grpSpPr>
        <p:sp>
          <p:nvSpPr>
            <p:cNvPr id="574" name="Google Shape;574;p13"/>
            <p:cNvSpPr/>
            <p:nvPr/>
          </p:nvSpPr>
          <p:spPr>
            <a:xfrm>
              <a:off x="4878953" y="643320"/>
              <a:ext cx="609899" cy="643388"/>
            </a:xfrm>
            <a:custGeom>
              <a:avLst/>
              <a:gdLst/>
              <a:ahLst/>
              <a:cxnLst/>
              <a:rect l="l" t="t" r="r" b="b"/>
              <a:pathLst>
                <a:path w="20427" h="20037" extrusionOk="0">
                  <a:moveTo>
                    <a:pt x="0" y="1"/>
                  </a:moveTo>
                  <a:lnTo>
                    <a:pt x="0" y="20037"/>
                  </a:lnTo>
                  <a:lnTo>
                    <a:pt x="20427" y="10047"/>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3"/>
            <p:cNvSpPr/>
            <p:nvPr/>
          </p:nvSpPr>
          <p:spPr>
            <a:xfrm>
              <a:off x="5488830" y="322543"/>
              <a:ext cx="608257" cy="643388"/>
            </a:xfrm>
            <a:custGeom>
              <a:avLst/>
              <a:gdLst/>
              <a:ahLst/>
              <a:cxnLst/>
              <a:rect l="l" t="t" r="r" b="b"/>
              <a:pathLst>
                <a:path w="20372" h="20037" extrusionOk="0">
                  <a:moveTo>
                    <a:pt x="1" y="1"/>
                  </a:moveTo>
                  <a:lnTo>
                    <a:pt x="1" y="20037"/>
                  </a:lnTo>
                  <a:lnTo>
                    <a:pt x="20372" y="9991"/>
                  </a:lnTo>
                  <a:lnTo>
                    <a:pt x="1"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3"/>
            <p:cNvSpPr/>
            <p:nvPr/>
          </p:nvSpPr>
          <p:spPr>
            <a:xfrm>
              <a:off x="8536629" y="863"/>
              <a:ext cx="608257" cy="643388"/>
            </a:xfrm>
            <a:custGeom>
              <a:avLst/>
              <a:gdLst/>
              <a:ahLst/>
              <a:cxnLst/>
              <a:rect l="l" t="t" r="r" b="b"/>
              <a:pathLst>
                <a:path w="20372" h="20037" extrusionOk="0">
                  <a:moveTo>
                    <a:pt x="1" y="1"/>
                  </a:moveTo>
                  <a:lnTo>
                    <a:pt x="1" y="20037"/>
                  </a:lnTo>
                  <a:lnTo>
                    <a:pt x="20372" y="9991"/>
                  </a:lnTo>
                  <a:lnTo>
                    <a:pt x="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3"/>
            <p:cNvSpPr/>
            <p:nvPr/>
          </p:nvSpPr>
          <p:spPr>
            <a:xfrm>
              <a:off x="6706973" y="322543"/>
              <a:ext cx="609899" cy="643388"/>
            </a:xfrm>
            <a:custGeom>
              <a:avLst/>
              <a:gdLst/>
              <a:ahLst/>
              <a:cxnLst/>
              <a:rect l="l" t="t" r="r" b="b"/>
              <a:pathLst>
                <a:path w="20427" h="20037" extrusionOk="0">
                  <a:moveTo>
                    <a:pt x="0" y="1"/>
                  </a:moveTo>
                  <a:lnTo>
                    <a:pt x="0" y="20037"/>
                  </a:lnTo>
                  <a:lnTo>
                    <a:pt x="20427" y="9991"/>
                  </a:lnTo>
                  <a:lnTo>
                    <a:pt x="0"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3"/>
            <p:cNvSpPr/>
            <p:nvPr/>
          </p:nvSpPr>
          <p:spPr>
            <a:xfrm>
              <a:off x="4878953" y="0"/>
              <a:ext cx="609899" cy="643356"/>
            </a:xfrm>
            <a:custGeom>
              <a:avLst/>
              <a:gdLst/>
              <a:ahLst/>
              <a:cxnLst/>
              <a:rect l="l" t="t" r="r" b="b"/>
              <a:pathLst>
                <a:path w="20427" h="20036" extrusionOk="0">
                  <a:moveTo>
                    <a:pt x="0" y="0"/>
                  </a:moveTo>
                  <a:lnTo>
                    <a:pt x="0" y="20036"/>
                  </a:lnTo>
                  <a:lnTo>
                    <a:pt x="20427" y="10046"/>
                  </a:lnTo>
                  <a:lnTo>
                    <a:pt x="0"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p:nvPr/>
          </p:nvSpPr>
          <p:spPr>
            <a:xfrm>
              <a:off x="5488830" y="0"/>
              <a:ext cx="608257" cy="322577"/>
            </a:xfrm>
            <a:custGeom>
              <a:avLst/>
              <a:gdLst/>
              <a:ahLst/>
              <a:cxnLst/>
              <a:rect l="l" t="t" r="r" b="b"/>
              <a:pathLst>
                <a:path w="20372" h="10046" extrusionOk="0">
                  <a:moveTo>
                    <a:pt x="1" y="0"/>
                  </a:moveTo>
                  <a:lnTo>
                    <a:pt x="1" y="10046"/>
                  </a:lnTo>
                  <a:lnTo>
                    <a:pt x="20372"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3"/>
            <p:cNvSpPr/>
            <p:nvPr/>
          </p:nvSpPr>
          <p:spPr>
            <a:xfrm>
              <a:off x="6097065" y="0"/>
              <a:ext cx="609929" cy="643356"/>
            </a:xfrm>
            <a:custGeom>
              <a:avLst/>
              <a:gdLst/>
              <a:ahLst/>
              <a:cxnLst/>
              <a:rect l="l" t="t" r="r" b="b"/>
              <a:pathLst>
                <a:path w="20428" h="20036" extrusionOk="0">
                  <a:moveTo>
                    <a:pt x="1" y="0"/>
                  </a:moveTo>
                  <a:lnTo>
                    <a:pt x="1" y="20036"/>
                  </a:lnTo>
                  <a:lnTo>
                    <a:pt x="20427" y="10046"/>
                  </a:lnTo>
                  <a:lnTo>
                    <a:pt x="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3"/>
            <p:cNvSpPr/>
            <p:nvPr/>
          </p:nvSpPr>
          <p:spPr>
            <a:xfrm>
              <a:off x="6706973" y="0"/>
              <a:ext cx="609899" cy="322577"/>
            </a:xfrm>
            <a:custGeom>
              <a:avLst/>
              <a:gdLst/>
              <a:ahLst/>
              <a:cxnLst/>
              <a:rect l="l" t="t" r="r" b="b"/>
              <a:pathLst>
                <a:path w="20427" h="10046" extrusionOk="0">
                  <a:moveTo>
                    <a:pt x="0" y="0"/>
                  </a:moveTo>
                  <a:lnTo>
                    <a:pt x="0" y="1004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a:off x="7316850" y="0"/>
              <a:ext cx="609929" cy="643356"/>
            </a:xfrm>
            <a:custGeom>
              <a:avLst/>
              <a:gdLst/>
              <a:ahLst/>
              <a:cxnLst/>
              <a:rect l="l" t="t" r="r" b="b"/>
              <a:pathLst>
                <a:path w="20428" h="20036" extrusionOk="0">
                  <a:moveTo>
                    <a:pt x="1" y="0"/>
                  </a:moveTo>
                  <a:lnTo>
                    <a:pt x="1" y="20036"/>
                  </a:lnTo>
                  <a:lnTo>
                    <a:pt x="20427" y="10046"/>
                  </a:lnTo>
                  <a:lnTo>
                    <a:pt x="1"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3"/>
            <p:cNvSpPr/>
            <p:nvPr/>
          </p:nvSpPr>
          <p:spPr>
            <a:xfrm>
              <a:off x="4878953" y="322543"/>
              <a:ext cx="609899"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3"/>
            <p:cNvSpPr/>
            <p:nvPr/>
          </p:nvSpPr>
          <p:spPr>
            <a:xfrm>
              <a:off x="5488830" y="643320"/>
              <a:ext cx="608257"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3"/>
            <p:cNvSpPr/>
            <p:nvPr/>
          </p:nvSpPr>
          <p:spPr>
            <a:xfrm>
              <a:off x="7926751" y="863"/>
              <a:ext cx="609899"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3"/>
            <p:cNvSpPr/>
            <p:nvPr/>
          </p:nvSpPr>
          <p:spPr>
            <a:xfrm>
              <a:off x="8536629" y="321640"/>
              <a:ext cx="608257"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3"/>
            <p:cNvSpPr/>
            <p:nvPr/>
          </p:nvSpPr>
          <p:spPr>
            <a:xfrm>
              <a:off x="6097065" y="322543"/>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3"/>
            <p:cNvSpPr/>
            <p:nvPr/>
          </p:nvSpPr>
          <p:spPr>
            <a:xfrm>
              <a:off x="6706962" y="643329"/>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3"/>
            <p:cNvSpPr/>
            <p:nvPr/>
          </p:nvSpPr>
          <p:spPr>
            <a:xfrm>
              <a:off x="4878953" y="0"/>
              <a:ext cx="609899" cy="322577"/>
            </a:xfrm>
            <a:custGeom>
              <a:avLst/>
              <a:gdLst/>
              <a:ahLst/>
              <a:cxnLst/>
              <a:rect l="l" t="t" r="r" b="b"/>
              <a:pathLst>
                <a:path w="20427" h="10046" extrusionOk="0">
                  <a:moveTo>
                    <a:pt x="0" y="0"/>
                  </a:moveTo>
                  <a:lnTo>
                    <a:pt x="20427" y="1004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3"/>
            <p:cNvSpPr/>
            <p:nvPr/>
          </p:nvSpPr>
          <p:spPr>
            <a:xfrm>
              <a:off x="5488830" y="0"/>
              <a:ext cx="608257" cy="643356"/>
            </a:xfrm>
            <a:custGeom>
              <a:avLst/>
              <a:gdLst/>
              <a:ahLst/>
              <a:cxnLst/>
              <a:rect l="l" t="t" r="r" b="b"/>
              <a:pathLst>
                <a:path w="20372" h="20036" extrusionOk="0">
                  <a:moveTo>
                    <a:pt x="20372" y="0"/>
                  </a:moveTo>
                  <a:lnTo>
                    <a:pt x="1" y="10046"/>
                  </a:lnTo>
                  <a:lnTo>
                    <a:pt x="20372" y="20036"/>
                  </a:lnTo>
                  <a:lnTo>
                    <a:pt x="20372"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3"/>
            <p:cNvSpPr/>
            <p:nvPr/>
          </p:nvSpPr>
          <p:spPr>
            <a:xfrm>
              <a:off x="6097065" y="0"/>
              <a:ext cx="609929" cy="322577"/>
            </a:xfrm>
            <a:custGeom>
              <a:avLst/>
              <a:gdLst/>
              <a:ahLst/>
              <a:cxnLst/>
              <a:rect l="l" t="t" r="r" b="b"/>
              <a:pathLst>
                <a:path w="20428" h="10046" extrusionOk="0">
                  <a:moveTo>
                    <a:pt x="1" y="0"/>
                  </a:moveTo>
                  <a:lnTo>
                    <a:pt x="20427"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3"/>
            <p:cNvSpPr/>
            <p:nvPr/>
          </p:nvSpPr>
          <p:spPr>
            <a:xfrm>
              <a:off x="8534993" y="0"/>
              <a:ext cx="609899" cy="322577"/>
            </a:xfrm>
            <a:custGeom>
              <a:avLst/>
              <a:gdLst/>
              <a:ahLst/>
              <a:cxnLst/>
              <a:rect l="l" t="t" r="r" b="b"/>
              <a:pathLst>
                <a:path w="20427" h="10046" extrusionOk="0">
                  <a:moveTo>
                    <a:pt x="0" y="0"/>
                  </a:moveTo>
                  <a:lnTo>
                    <a:pt x="20427"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3"/>
            <p:cNvSpPr/>
            <p:nvPr/>
          </p:nvSpPr>
          <p:spPr>
            <a:xfrm>
              <a:off x="7926757" y="0"/>
              <a:ext cx="608257" cy="322577"/>
            </a:xfrm>
            <a:custGeom>
              <a:avLst/>
              <a:gdLst/>
              <a:ahLst/>
              <a:cxnLst/>
              <a:rect l="l" t="t" r="r" b="b"/>
              <a:pathLst>
                <a:path w="20372" h="10046" extrusionOk="0">
                  <a:moveTo>
                    <a:pt x="0" y="0"/>
                  </a:moveTo>
                  <a:lnTo>
                    <a:pt x="0" y="10046"/>
                  </a:lnTo>
                  <a:lnTo>
                    <a:pt x="20371"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3"/>
            <p:cNvSpPr/>
            <p:nvPr/>
          </p:nvSpPr>
          <p:spPr>
            <a:xfrm>
              <a:off x="7925909" y="321643"/>
              <a:ext cx="609899" cy="643388"/>
            </a:xfrm>
            <a:custGeom>
              <a:avLst/>
              <a:gdLst/>
              <a:ahLst/>
              <a:cxnLst/>
              <a:rect l="l" t="t" r="r" b="b"/>
              <a:pathLst>
                <a:path w="20427" h="20037" extrusionOk="0">
                  <a:moveTo>
                    <a:pt x="0" y="1"/>
                  </a:moveTo>
                  <a:lnTo>
                    <a:pt x="0" y="20037"/>
                  </a:lnTo>
                  <a:lnTo>
                    <a:pt x="20427" y="9991"/>
                  </a:lnTo>
                  <a:lnTo>
                    <a:pt x="0"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3"/>
            <p:cNvSpPr/>
            <p:nvPr/>
          </p:nvSpPr>
          <p:spPr>
            <a:xfrm flipH="1">
              <a:off x="7316858" y="643329"/>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3"/>
            <p:cNvSpPr/>
            <p:nvPr/>
          </p:nvSpPr>
          <p:spPr>
            <a:xfrm>
              <a:off x="900" y="643324"/>
              <a:ext cx="609899" cy="643388"/>
            </a:xfrm>
            <a:custGeom>
              <a:avLst/>
              <a:gdLst/>
              <a:ahLst/>
              <a:cxnLst/>
              <a:rect l="l" t="t" r="r" b="b"/>
              <a:pathLst>
                <a:path w="20427" h="20037" extrusionOk="0">
                  <a:moveTo>
                    <a:pt x="0" y="1"/>
                  </a:moveTo>
                  <a:lnTo>
                    <a:pt x="0" y="20037"/>
                  </a:lnTo>
                  <a:lnTo>
                    <a:pt x="20427" y="10047"/>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3"/>
            <p:cNvSpPr/>
            <p:nvPr/>
          </p:nvSpPr>
          <p:spPr>
            <a:xfrm>
              <a:off x="610793" y="322545"/>
              <a:ext cx="608257" cy="643388"/>
            </a:xfrm>
            <a:custGeom>
              <a:avLst/>
              <a:gdLst/>
              <a:ahLst/>
              <a:cxnLst/>
              <a:rect l="l" t="t" r="r" b="b"/>
              <a:pathLst>
                <a:path w="20372" h="20037" extrusionOk="0">
                  <a:moveTo>
                    <a:pt x="1" y="1"/>
                  </a:moveTo>
                  <a:lnTo>
                    <a:pt x="1" y="20037"/>
                  </a:lnTo>
                  <a:lnTo>
                    <a:pt x="20372" y="9991"/>
                  </a:lnTo>
                  <a:lnTo>
                    <a:pt x="1"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3"/>
            <p:cNvSpPr/>
            <p:nvPr/>
          </p:nvSpPr>
          <p:spPr>
            <a:xfrm>
              <a:off x="3658671" y="863"/>
              <a:ext cx="608257" cy="643388"/>
            </a:xfrm>
            <a:custGeom>
              <a:avLst/>
              <a:gdLst/>
              <a:ahLst/>
              <a:cxnLst/>
              <a:rect l="l" t="t" r="r" b="b"/>
              <a:pathLst>
                <a:path w="20372" h="20037" extrusionOk="0">
                  <a:moveTo>
                    <a:pt x="1" y="1"/>
                  </a:moveTo>
                  <a:lnTo>
                    <a:pt x="1" y="20037"/>
                  </a:lnTo>
                  <a:lnTo>
                    <a:pt x="20372" y="9991"/>
                  </a:lnTo>
                  <a:lnTo>
                    <a:pt x="1"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3"/>
            <p:cNvSpPr/>
            <p:nvPr/>
          </p:nvSpPr>
          <p:spPr>
            <a:xfrm>
              <a:off x="1828968" y="322545"/>
              <a:ext cx="609899" cy="643388"/>
            </a:xfrm>
            <a:custGeom>
              <a:avLst/>
              <a:gdLst/>
              <a:ahLst/>
              <a:cxnLst/>
              <a:rect l="l" t="t" r="r" b="b"/>
              <a:pathLst>
                <a:path w="20427" h="20037" extrusionOk="0">
                  <a:moveTo>
                    <a:pt x="0" y="1"/>
                  </a:moveTo>
                  <a:lnTo>
                    <a:pt x="0" y="20037"/>
                  </a:lnTo>
                  <a:lnTo>
                    <a:pt x="20427" y="9991"/>
                  </a:lnTo>
                  <a:lnTo>
                    <a:pt x="0"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3"/>
            <p:cNvSpPr/>
            <p:nvPr/>
          </p:nvSpPr>
          <p:spPr>
            <a:xfrm>
              <a:off x="4266922" y="321642"/>
              <a:ext cx="609929" cy="643388"/>
            </a:xfrm>
            <a:custGeom>
              <a:avLst/>
              <a:gdLst/>
              <a:ahLst/>
              <a:cxnLst/>
              <a:rect l="l" t="t" r="r" b="b"/>
              <a:pathLst>
                <a:path w="20428" h="20037" extrusionOk="0">
                  <a:moveTo>
                    <a:pt x="1" y="1"/>
                  </a:moveTo>
                  <a:lnTo>
                    <a:pt x="1" y="20037"/>
                  </a:lnTo>
                  <a:lnTo>
                    <a:pt x="20427" y="10047"/>
                  </a:lnTo>
                  <a:lnTo>
                    <a:pt x="1"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3"/>
            <p:cNvSpPr/>
            <p:nvPr/>
          </p:nvSpPr>
          <p:spPr>
            <a:xfrm>
              <a:off x="900" y="0"/>
              <a:ext cx="609899" cy="643356"/>
            </a:xfrm>
            <a:custGeom>
              <a:avLst/>
              <a:gdLst/>
              <a:ahLst/>
              <a:cxnLst/>
              <a:rect l="l" t="t" r="r" b="b"/>
              <a:pathLst>
                <a:path w="20427" h="20036" extrusionOk="0">
                  <a:moveTo>
                    <a:pt x="0" y="0"/>
                  </a:moveTo>
                  <a:lnTo>
                    <a:pt x="0" y="20036"/>
                  </a:lnTo>
                  <a:lnTo>
                    <a:pt x="20427" y="10046"/>
                  </a:lnTo>
                  <a:lnTo>
                    <a:pt x="0" y="0"/>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3"/>
            <p:cNvSpPr/>
            <p:nvPr/>
          </p:nvSpPr>
          <p:spPr>
            <a:xfrm>
              <a:off x="610793" y="0"/>
              <a:ext cx="608257" cy="322577"/>
            </a:xfrm>
            <a:custGeom>
              <a:avLst/>
              <a:gdLst/>
              <a:ahLst/>
              <a:cxnLst/>
              <a:rect l="l" t="t" r="r" b="b"/>
              <a:pathLst>
                <a:path w="20372" h="10046" extrusionOk="0">
                  <a:moveTo>
                    <a:pt x="1" y="0"/>
                  </a:moveTo>
                  <a:lnTo>
                    <a:pt x="1" y="10046"/>
                  </a:lnTo>
                  <a:lnTo>
                    <a:pt x="20372"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3"/>
            <p:cNvSpPr/>
            <p:nvPr/>
          </p:nvSpPr>
          <p:spPr>
            <a:xfrm>
              <a:off x="1219044" y="0"/>
              <a:ext cx="609929" cy="643356"/>
            </a:xfrm>
            <a:custGeom>
              <a:avLst/>
              <a:gdLst/>
              <a:ahLst/>
              <a:cxnLst/>
              <a:rect l="l" t="t" r="r" b="b"/>
              <a:pathLst>
                <a:path w="20428" h="20036" extrusionOk="0">
                  <a:moveTo>
                    <a:pt x="1" y="0"/>
                  </a:moveTo>
                  <a:lnTo>
                    <a:pt x="1" y="20036"/>
                  </a:lnTo>
                  <a:lnTo>
                    <a:pt x="20427" y="10046"/>
                  </a:lnTo>
                  <a:lnTo>
                    <a:pt x="1"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3"/>
            <p:cNvSpPr/>
            <p:nvPr/>
          </p:nvSpPr>
          <p:spPr>
            <a:xfrm>
              <a:off x="1828968" y="0"/>
              <a:ext cx="609899" cy="322577"/>
            </a:xfrm>
            <a:custGeom>
              <a:avLst/>
              <a:gdLst/>
              <a:ahLst/>
              <a:cxnLst/>
              <a:rect l="l" t="t" r="r" b="b"/>
              <a:pathLst>
                <a:path w="20427" h="10046" extrusionOk="0">
                  <a:moveTo>
                    <a:pt x="0" y="0"/>
                  </a:moveTo>
                  <a:lnTo>
                    <a:pt x="0" y="1004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3"/>
            <p:cNvSpPr/>
            <p:nvPr/>
          </p:nvSpPr>
          <p:spPr>
            <a:xfrm>
              <a:off x="2438861" y="0"/>
              <a:ext cx="609929" cy="643356"/>
            </a:xfrm>
            <a:custGeom>
              <a:avLst/>
              <a:gdLst/>
              <a:ahLst/>
              <a:cxnLst/>
              <a:rect l="l" t="t" r="r" b="b"/>
              <a:pathLst>
                <a:path w="20428" h="20036" extrusionOk="0">
                  <a:moveTo>
                    <a:pt x="1" y="0"/>
                  </a:moveTo>
                  <a:lnTo>
                    <a:pt x="1" y="20036"/>
                  </a:lnTo>
                  <a:lnTo>
                    <a:pt x="20427" y="10046"/>
                  </a:lnTo>
                  <a:lnTo>
                    <a:pt x="1"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3"/>
            <p:cNvSpPr/>
            <p:nvPr/>
          </p:nvSpPr>
          <p:spPr>
            <a:xfrm>
              <a:off x="900" y="322545"/>
              <a:ext cx="609899"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3"/>
            <p:cNvSpPr/>
            <p:nvPr/>
          </p:nvSpPr>
          <p:spPr>
            <a:xfrm>
              <a:off x="610793" y="643324"/>
              <a:ext cx="608257"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3"/>
            <p:cNvSpPr/>
            <p:nvPr/>
          </p:nvSpPr>
          <p:spPr>
            <a:xfrm>
              <a:off x="3048778" y="863"/>
              <a:ext cx="609899"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3"/>
            <p:cNvSpPr/>
            <p:nvPr/>
          </p:nvSpPr>
          <p:spPr>
            <a:xfrm>
              <a:off x="3658671" y="321642"/>
              <a:ext cx="608257"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3"/>
            <p:cNvSpPr/>
            <p:nvPr/>
          </p:nvSpPr>
          <p:spPr>
            <a:xfrm>
              <a:off x="1219044" y="322545"/>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3"/>
            <p:cNvSpPr/>
            <p:nvPr/>
          </p:nvSpPr>
          <p:spPr>
            <a:xfrm>
              <a:off x="4266922" y="863"/>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3"/>
            <p:cNvSpPr/>
            <p:nvPr/>
          </p:nvSpPr>
          <p:spPr>
            <a:xfrm>
              <a:off x="900" y="0"/>
              <a:ext cx="609899" cy="322577"/>
            </a:xfrm>
            <a:custGeom>
              <a:avLst/>
              <a:gdLst/>
              <a:ahLst/>
              <a:cxnLst/>
              <a:rect l="l" t="t" r="r" b="b"/>
              <a:pathLst>
                <a:path w="20427" h="10046" extrusionOk="0">
                  <a:moveTo>
                    <a:pt x="0" y="0"/>
                  </a:moveTo>
                  <a:lnTo>
                    <a:pt x="20427"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3"/>
            <p:cNvSpPr/>
            <p:nvPr/>
          </p:nvSpPr>
          <p:spPr>
            <a:xfrm>
              <a:off x="610793" y="0"/>
              <a:ext cx="608257" cy="643356"/>
            </a:xfrm>
            <a:custGeom>
              <a:avLst/>
              <a:gdLst/>
              <a:ahLst/>
              <a:cxnLst/>
              <a:rect l="l" t="t" r="r" b="b"/>
              <a:pathLst>
                <a:path w="20372" h="20036" extrusionOk="0">
                  <a:moveTo>
                    <a:pt x="20372" y="0"/>
                  </a:moveTo>
                  <a:lnTo>
                    <a:pt x="1" y="10046"/>
                  </a:lnTo>
                  <a:lnTo>
                    <a:pt x="20372" y="20036"/>
                  </a:lnTo>
                  <a:lnTo>
                    <a:pt x="20372"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3"/>
            <p:cNvSpPr/>
            <p:nvPr/>
          </p:nvSpPr>
          <p:spPr>
            <a:xfrm>
              <a:off x="1219044" y="0"/>
              <a:ext cx="609929" cy="322577"/>
            </a:xfrm>
            <a:custGeom>
              <a:avLst/>
              <a:gdLst/>
              <a:ahLst/>
              <a:cxnLst/>
              <a:rect l="l" t="t" r="r" b="b"/>
              <a:pathLst>
                <a:path w="20428" h="10046" extrusionOk="0">
                  <a:moveTo>
                    <a:pt x="1" y="0"/>
                  </a:moveTo>
                  <a:lnTo>
                    <a:pt x="20427" y="1004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3"/>
            <p:cNvSpPr/>
            <p:nvPr/>
          </p:nvSpPr>
          <p:spPr>
            <a:xfrm>
              <a:off x="4266958" y="0"/>
              <a:ext cx="609899" cy="322577"/>
            </a:xfrm>
            <a:custGeom>
              <a:avLst/>
              <a:gdLst/>
              <a:ahLst/>
              <a:cxnLst/>
              <a:rect l="l" t="t" r="r" b="b"/>
              <a:pathLst>
                <a:path w="20427" h="10046" extrusionOk="0">
                  <a:moveTo>
                    <a:pt x="0" y="0"/>
                  </a:moveTo>
                  <a:lnTo>
                    <a:pt x="0" y="1004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3"/>
            <p:cNvSpPr/>
            <p:nvPr/>
          </p:nvSpPr>
          <p:spPr>
            <a:xfrm>
              <a:off x="3657035" y="0"/>
              <a:ext cx="609899" cy="322577"/>
            </a:xfrm>
            <a:custGeom>
              <a:avLst/>
              <a:gdLst/>
              <a:ahLst/>
              <a:cxnLst/>
              <a:rect l="l" t="t" r="r" b="b"/>
              <a:pathLst>
                <a:path w="20427" h="10046" extrusionOk="0">
                  <a:moveTo>
                    <a:pt x="0" y="0"/>
                  </a:moveTo>
                  <a:lnTo>
                    <a:pt x="20427"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3"/>
            <p:cNvSpPr/>
            <p:nvPr/>
          </p:nvSpPr>
          <p:spPr>
            <a:xfrm>
              <a:off x="3048784" y="0"/>
              <a:ext cx="608257" cy="322577"/>
            </a:xfrm>
            <a:custGeom>
              <a:avLst/>
              <a:gdLst/>
              <a:ahLst/>
              <a:cxnLst/>
              <a:rect l="l" t="t" r="r" b="b"/>
              <a:pathLst>
                <a:path w="20372" h="10046" extrusionOk="0">
                  <a:moveTo>
                    <a:pt x="0" y="0"/>
                  </a:moveTo>
                  <a:lnTo>
                    <a:pt x="0" y="10046"/>
                  </a:lnTo>
                  <a:lnTo>
                    <a:pt x="20371"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3"/>
            <p:cNvSpPr/>
            <p:nvPr/>
          </p:nvSpPr>
          <p:spPr>
            <a:xfrm>
              <a:off x="2438861" y="0"/>
              <a:ext cx="609929" cy="322577"/>
            </a:xfrm>
            <a:custGeom>
              <a:avLst/>
              <a:gdLst/>
              <a:ahLst/>
              <a:cxnLst/>
              <a:rect l="l" t="t" r="r" b="b"/>
              <a:pathLst>
                <a:path w="20428" h="10046" extrusionOk="0">
                  <a:moveTo>
                    <a:pt x="1" y="0"/>
                  </a:moveTo>
                  <a:lnTo>
                    <a:pt x="20427" y="10046"/>
                  </a:lnTo>
                  <a:lnTo>
                    <a:pt x="20427" y="0"/>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3"/>
            <p:cNvSpPr/>
            <p:nvPr/>
          </p:nvSpPr>
          <p:spPr>
            <a:xfrm>
              <a:off x="3047936" y="321645"/>
              <a:ext cx="609899" cy="643388"/>
            </a:xfrm>
            <a:custGeom>
              <a:avLst/>
              <a:gdLst/>
              <a:ahLst/>
              <a:cxnLst/>
              <a:rect l="l" t="t" r="r" b="b"/>
              <a:pathLst>
                <a:path w="20427" h="20037" extrusionOk="0">
                  <a:moveTo>
                    <a:pt x="0" y="1"/>
                  </a:moveTo>
                  <a:lnTo>
                    <a:pt x="0" y="20037"/>
                  </a:lnTo>
                  <a:lnTo>
                    <a:pt x="20427" y="9991"/>
                  </a:lnTo>
                  <a:lnTo>
                    <a:pt x="0"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3"/>
            <p:cNvSpPr/>
            <p:nvPr/>
          </p:nvSpPr>
          <p:spPr>
            <a:xfrm flipH="1">
              <a:off x="3658935" y="643332"/>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3"/>
            <p:cNvSpPr/>
            <p:nvPr/>
          </p:nvSpPr>
          <p:spPr>
            <a:xfrm flipH="1">
              <a:off x="1219312" y="643329"/>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 name="Google Shape;622;p1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320025" y="866525"/>
            <a:ext cx="6455700" cy="668100"/>
          </a:xfrm>
          <a:prstGeom prst="rect">
            <a:avLst/>
          </a:prstGeom>
          <a:noFill/>
          <a:ln>
            <a:noFill/>
          </a:ln>
        </p:spPr>
        <p:txBody>
          <a:bodyPr spcFirstLastPara="1" wrap="square" lIns="91425" tIns="91425" rIns="91425" bIns="91425" anchor="b" anchorCtr="0"/>
          <a:lstStyle>
            <a:lvl1pPr lvl="0">
              <a:spcBef>
                <a:spcPts val="0"/>
              </a:spcBef>
              <a:spcAft>
                <a:spcPts val="0"/>
              </a:spcAft>
              <a:buClr>
                <a:srgbClr val="222222"/>
              </a:buClr>
              <a:buSzPts val="2400"/>
              <a:buFont typeface="Montserrat"/>
              <a:buNone/>
              <a:defRPr sz="2400" b="1">
                <a:solidFill>
                  <a:srgbClr val="222222"/>
                </a:solidFill>
                <a:latin typeface="Montserrat"/>
                <a:ea typeface="Montserrat"/>
                <a:cs typeface="Montserrat"/>
                <a:sym typeface="Montserrat"/>
              </a:defRPr>
            </a:lvl1pPr>
            <a:lvl2pPr lvl="1">
              <a:spcBef>
                <a:spcPts val="0"/>
              </a:spcBef>
              <a:spcAft>
                <a:spcPts val="0"/>
              </a:spcAft>
              <a:buClr>
                <a:srgbClr val="222222"/>
              </a:buClr>
              <a:buSzPts val="2400"/>
              <a:buFont typeface="Montserrat ExtraBold"/>
              <a:buNone/>
              <a:defRPr sz="2400">
                <a:solidFill>
                  <a:srgbClr val="222222"/>
                </a:solidFill>
                <a:latin typeface="Montserrat ExtraBold"/>
                <a:ea typeface="Montserrat ExtraBold"/>
                <a:cs typeface="Montserrat ExtraBold"/>
                <a:sym typeface="Montserrat ExtraBold"/>
              </a:defRPr>
            </a:lvl2pPr>
            <a:lvl3pPr lvl="2">
              <a:spcBef>
                <a:spcPts val="0"/>
              </a:spcBef>
              <a:spcAft>
                <a:spcPts val="0"/>
              </a:spcAft>
              <a:buClr>
                <a:srgbClr val="222222"/>
              </a:buClr>
              <a:buSzPts val="2400"/>
              <a:buFont typeface="Montserrat ExtraBold"/>
              <a:buNone/>
              <a:defRPr sz="2400">
                <a:solidFill>
                  <a:srgbClr val="222222"/>
                </a:solidFill>
                <a:latin typeface="Montserrat ExtraBold"/>
                <a:ea typeface="Montserrat ExtraBold"/>
                <a:cs typeface="Montserrat ExtraBold"/>
                <a:sym typeface="Montserrat ExtraBold"/>
              </a:defRPr>
            </a:lvl3pPr>
            <a:lvl4pPr lvl="3">
              <a:spcBef>
                <a:spcPts val="0"/>
              </a:spcBef>
              <a:spcAft>
                <a:spcPts val="0"/>
              </a:spcAft>
              <a:buClr>
                <a:srgbClr val="222222"/>
              </a:buClr>
              <a:buSzPts val="2400"/>
              <a:buFont typeface="Montserrat ExtraBold"/>
              <a:buNone/>
              <a:defRPr sz="2400">
                <a:solidFill>
                  <a:srgbClr val="222222"/>
                </a:solidFill>
                <a:latin typeface="Montserrat ExtraBold"/>
                <a:ea typeface="Montserrat ExtraBold"/>
                <a:cs typeface="Montserrat ExtraBold"/>
                <a:sym typeface="Montserrat ExtraBold"/>
              </a:defRPr>
            </a:lvl4pPr>
            <a:lvl5pPr lvl="4">
              <a:spcBef>
                <a:spcPts val="0"/>
              </a:spcBef>
              <a:spcAft>
                <a:spcPts val="0"/>
              </a:spcAft>
              <a:buClr>
                <a:srgbClr val="222222"/>
              </a:buClr>
              <a:buSzPts val="2400"/>
              <a:buFont typeface="Montserrat ExtraBold"/>
              <a:buNone/>
              <a:defRPr sz="2400">
                <a:solidFill>
                  <a:srgbClr val="222222"/>
                </a:solidFill>
                <a:latin typeface="Montserrat ExtraBold"/>
                <a:ea typeface="Montserrat ExtraBold"/>
                <a:cs typeface="Montserrat ExtraBold"/>
                <a:sym typeface="Montserrat ExtraBold"/>
              </a:defRPr>
            </a:lvl5pPr>
            <a:lvl6pPr lvl="5">
              <a:spcBef>
                <a:spcPts val="0"/>
              </a:spcBef>
              <a:spcAft>
                <a:spcPts val="0"/>
              </a:spcAft>
              <a:buClr>
                <a:srgbClr val="222222"/>
              </a:buClr>
              <a:buSzPts val="2400"/>
              <a:buFont typeface="Montserrat ExtraBold"/>
              <a:buNone/>
              <a:defRPr sz="2400">
                <a:solidFill>
                  <a:srgbClr val="222222"/>
                </a:solidFill>
                <a:latin typeface="Montserrat ExtraBold"/>
                <a:ea typeface="Montserrat ExtraBold"/>
                <a:cs typeface="Montserrat ExtraBold"/>
                <a:sym typeface="Montserrat ExtraBold"/>
              </a:defRPr>
            </a:lvl6pPr>
            <a:lvl7pPr lvl="6">
              <a:spcBef>
                <a:spcPts val="0"/>
              </a:spcBef>
              <a:spcAft>
                <a:spcPts val="0"/>
              </a:spcAft>
              <a:buClr>
                <a:srgbClr val="222222"/>
              </a:buClr>
              <a:buSzPts val="2400"/>
              <a:buFont typeface="Montserrat ExtraBold"/>
              <a:buNone/>
              <a:defRPr sz="2400">
                <a:solidFill>
                  <a:srgbClr val="222222"/>
                </a:solidFill>
                <a:latin typeface="Montserrat ExtraBold"/>
                <a:ea typeface="Montserrat ExtraBold"/>
                <a:cs typeface="Montserrat ExtraBold"/>
                <a:sym typeface="Montserrat ExtraBold"/>
              </a:defRPr>
            </a:lvl7pPr>
            <a:lvl8pPr lvl="7">
              <a:spcBef>
                <a:spcPts val="0"/>
              </a:spcBef>
              <a:spcAft>
                <a:spcPts val="0"/>
              </a:spcAft>
              <a:buClr>
                <a:srgbClr val="222222"/>
              </a:buClr>
              <a:buSzPts val="2400"/>
              <a:buFont typeface="Montserrat ExtraBold"/>
              <a:buNone/>
              <a:defRPr sz="2400">
                <a:solidFill>
                  <a:srgbClr val="222222"/>
                </a:solidFill>
                <a:latin typeface="Montserrat ExtraBold"/>
                <a:ea typeface="Montserrat ExtraBold"/>
                <a:cs typeface="Montserrat ExtraBold"/>
                <a:sym typeface="Montserrat ExtraBold"/>
              </a:defRPr>
            </a:lvl8pPr>
            <a:lvl9pPr lvl="8">
              <a:spcBef>
                <a:spcPts val="0"/>
              </a:spcBef>
              <a:spcAft>
                <a:spcPts val="0"/>
              </a:spcAft>
              <a:buClr>
                <a:srgbClr val="222222"/>
              </a:buClr>
              <a:buSzPts val="2400"/>
              <a:buFont typeface="Montserrat ExtraBold"/>
              <a:buNone/>
              <a:defRPr sz="2400">
                <a:solidFill>
                  <a:srgbClr val="222222"/>
                </a:solidFill>
                <a:latin typeface="Montserrat ExtraBold"/>
                <a:ea typeface="Montserrat ExtraBold"/>
                <a:cs typeface="Montserrat ExtraBold"/>
                <a:sym typeface="Montserrat ExtraBold"/>
              </a:defRPr>
            </a:lvl9pPr>
          </a:lstStyle>
          <a:p>
            <a:endParaRPr/>
          </a:p>
        </p:txBody>
      </p:sp>
      <p:sp>
        <p:nvSpPr>
          <p:cNvPr id="7" name="Google Shape;7;p1"/>
          <p:cNvSpPr txBox="1">
            <a:spLocks noGrp="1"/>
          </p:cNvSpPr>
          <p:nvPr>
            <p:ph type="body" idx="1"/>
          </p:nvPr>
        </p:nvSpPr>
        <p:spPr>
          <a:xfrm>
            <a:off x="1320025" y="1613274"/>
            <a:ext cx="6455700" cy="2902500"/>
          </a:xfrm>
          <a:prstGeom prst="rect">
            <a:avLst/>
          </a:prstGeom>
          <a:noFill/>
          <a:ln>
            <a:noFill/>
          </a:ln>
        </p:spPr>
        <p:txBody>
          <a:bodyPr spcFirstLastPara="1" wrap="square" lIns="91425" tIns="91425" rIns="91425" bIns="91425" anchor="t" anchorCtr="0"/>
          <a:lstStyle>
            <a:lvl1pPr marL="457200" lvl="0" indent="-368300">
              <a:spcBef>
                <a:spcPts val="600"/>
              </a:spcBef>
              <a:spcAft>
                <a:spcPts val="0"/>
              </a:spcAft>
              <a:buClr>
                <a:srgbClr val="FFC800"/>
              </a:buClr>
              <a:buSzPts val="2200"/>
              <a:buFont typeface="Montserrat Light"/>
              <a:buChar char="◂"/>
              <a:defRPr sz="2200">
                <a:solidFill>
                  <a:srgbClr val="434343"/>
                </a:solidFill>
                <a:latin typeface="Montserrat Light"/>
                <a:ea typeface="Montserrat Light"/>
                <a:cs typeface="Montserrat Light"/>
                <a:sym typeface="Montserrat Light"/>
              </a:defRPr>
            </a:lvl1pPr>
            <a:lvl2pPr marL="914400" lvl="1" indent="-368300">
              <a:spcBef>
                <a:spcPts val="0"/>
              </a:spcBef>
              <a:spcAft>
                <a:spcPts val="0"/>
              </a:spcAft>
              <a:buClr>
                <a:srgbClr val="FFC800"/>
              </a:buClr>
              <a:buSzPts val="2200"/>
              <a:buFont typeface="Montserrat Light"/>
              <a:buChar char="◂"/>
              <a:defRPr sz="2200">
                <a:solidFill>
                  <a:srgbClr val="434343"/>
                </a:solidFill>
                <a:latin typeface="Montserrat Light"/>
                <a:ea typeface="Montserrat Light"/>
                <a:cs typeface="Montserrat Light"/>
                <a:sym typeface="Montserrat Light"/>
              </a:defRPr>
            </a:lvl2pPr>
            <a:lvl3pPr marL="1371600" lvl="2" indent="-368300">
              <a:spcBef>
                <a:spcPts val="0"/>
              </a:spcBef>
              <a:spcAft>
                <a:spcPts val="0"/>
              </a:spcAft>
              <a:buClr>
                <a:srgbClr val="FFC800"/>
              </a:buClr>
              <a:buSzPts val="2200"/>
              <a:buFont typeface="Montserrat Light"/>
              <a:buChar char="◂"/>
              <a:defRPr sz="2200">
                <a:solidFill>
                  <a:srgbClr val="434343"/>
                </a:solidFill>
                <a:latin typeface="Montserrat Light"/>
                <a:ea typeface="Montserrat Light"/>
                <a:cs typeface="Montserrat Light"/>
                <a:sym typeface="Montserrat Light"/>
              </a:defRPr>
            </a:lvl3pPr>
            <a:lvl4pPr marL="1828800" lvl="3" indent="-368300">
              <a:spcBef>
                <a:spcPts val="0"/>
              </a:spcBef>
              <a:spcAft>
                <a:spcPts val="0"/>
              </a:spcAft>
              <a:buClr>
                <a:srgbClr val="FFC800"/>
              </a:buClr>
              <a:buSzPts val="2200"/>
              <a:buFont typeface="Montserrat Light"/>
              <a:buChar char="◂"/>
              <a:defRPr sz="2200">
                <a:solidFill>
                  <a:srgbClr val="434343"/>
                </a:solidFill>
                <a:latin typeface="Montserrat Light"/>
                <a:ea typeface="Montserrat Light"/>
                <a:cs typeface="Montserrat Light"/>
                <a:sym typeface="Montserrat Light"/>
              </a:defRPr>
            </a:lvl4pPr>
            <a:lvl5pPr marL="2286000" lvl="4" indent="-368300">
              <a:spcBef>
                <a:spcPts val="0"/>
              </a:spcBef>
              <a:spcAft>
                <a:spcPts val="0"/>
              </a:spcAft>
              <a:buClr>
                <a:srgbClr val="434343"/>
              </a:buClr>
              <a:buSzPts val="2200"/>
              <a:buFont typeface="Montserrat Light"/>
              <a:buChar char="○"/>
              <a:defRPr sz="2200">
                <a:solidFill>
                  <a:srgbClr val="434343"/>
                </a:solidFill>
                <a:latin typeface="Montserrat Light"/>
                <a:ea typeface="Montserrat Light"/>
                <a:cs typeface="Montserrat Light"/>
                <a:sym typeface="Montserrat Light"/>
              </a:defRPr>
            </a:lvl5pPr>
            <a:lvl6pPr marL="2743200" lvl="5" indent="-368300">
              <a:spcBef>
                <a:spcPts val="0"/>
              </a:spcBef>
              <a:spcAft>
                <a:spcPts val="0"/>
              </a:spcAft>
              <a:buClr>
                <a:srgbClr val="434343"/>
              </a:buClr>
              <a:buSzPts val="2200"/>
              <a:buFont typeface="Montserrat Light"/>
              <a:buChar char="■"/>
              <a:defRPr sz="2200">
                <a:solidFill>
                  <a:srgbClr val="434343"/>
                </a:solidFill>
                <a:latin typeface="Montserrat Light"/>
                <a:ea typeface="Montserrat Light"/>
                <a:cs typeface="Montserrat Light"/>
                <a:sym typeface="Montserrat Light"/>
              </a:defRPr>
            </a:lvl6pPr>
            <a:lvl7pPr marL="3200400" lvl="6" indent="-368300">
              <a:spcBef>
                <a:spcPts val="0"/>
              </a:spcBef>
              <a:spcAft>
                <a:spcPts val="0"/>
              </a:spcAft>
              <a:buClr>
                <a:srgbClr val="434343"/>
              </a:buClr>
              <a:buSzPts val="2200"/>
              <a:buFont typeface="Montserrat Light"/>
              <a:buChar char="●"/>
              <a:defRPr sz="2200">
                <a:solidFill>
                  <a:srgbClr val="434343"/>
                </a:solidFill>
                <a:latin typeface="Montserrat Light"/>
                <a:ea typeface="Montserrat Light"/>
                <a:cs typeface="Montserrat Light"/>
                <a:sym typeface="Montserrat Light"/>
              </a:defRPr>
            </a:lvl7pPr>
            <a:lvl8pPr marL="3657600" lvl="7" indent="-368300">
              <a:spcBef>
                <a:spcPts val="0"/>
              </a:spcBef>
              <a:spcAft>
                <a:spcPts val="0"/>
              </a:spcAft>
              <a:buClr>
                <a:srgbClr val="434343"/>
              </a:buClr>
              <a:buSzPts val="2200"/>
              <a:buFont typeface="Montserrat Light"/>
              <a:buChar char="○"/>
              <a:defRPr sz="2200">
                <a:solidFill>
                  <a:srgbClr val="434343"/>
                </a:solidFill>
                <a:latin typeface="Montserrat Light"/>
                <a:ea typeface="Montserrat Light"/>
                <a:cs typeface="Montserrat Light"/>
                <a:sym typeface="Montserrat Light"/>
              </a:defRPr>
            </a:lvl8pPr>
            <a:lvl9pPr marL="4114800" lvl="8" indent="-368300">
              <a:spcBef>
                <a:spcPts val="0"/>
              </a:spcBef>
              <a:spcAft>
                <a:spcPts val="0"/>
              </a:spcAft>
              <a:buClr>
                <a:srgbClr val="434343"/>
              </a:buClr>
              <a:buSzPts val="2200"/>
              <a:buFont typeface="Montserrat Light"/>
              <a:buChar char="■"/>
              <a:defRPr sz="2200">
                <a:solidFill>
                  <a:srgbClr val="434343"/>
                </a:solidFill>
                <a:latin typeface="Montserrat Light"/>
                <a:ea typeface="Montserrat Light"/>
                <a:cs typeface="Montserrat Light"/>
                <a:sym typeface="Montserrat Light"/>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lvl1pPr lvl="0" algn="r">
              <a:buNone/>
              <a:defRPr sz="1300" b="1">
                <a:solidFill>
                  <a:schemeClr val="lt1"/>
                </a:solidFill>
                <a:latin typeface="Montserrat"/>
                <a:ea typeface="Montserrat"/>
                <a:cs typeface="Montserrat"/>
                <a:sym typeface="Montserrat"/>
              </a:defRPr>
            </a:lvl1pPr>
            <a:lvl2pPr lvl="1" algn="r">
              <a:buNone/>
              <a:defRPr sz="1300" b="1">
                <a:solidFill>
                  <a:schemeClr val="lt1"/>
                </a:solidFill>
                <a:latin typeface="Montserrat"/>
                <a:ea typeface="Montserrat"/>
                <a:cs typeface="Montserrat"/>
                <a:sym typeface="Montserrat"/>
              </a:defRPr>
            </a:lvl2pPr>
            <a:lvl3pPr lvl="2" algn="r">
              <a:buNone/>
              <a:defRPr sz="1300" b="1">
                <a:solidFill>
                  <a:schemeClr val="lt1"/>
                </a:solidFill>
                <a:latin typeface="Montserrat"/>
                <a:ea typeface="Montserrat"/>
                <a:cs typeface="Montserrat"/>
                <a:sym typeface="Montserrat"/>
              </a:defRPr>
            </a:lvl3pPr>
            <a:lvl4pPr lvl="3" algn="r">
              <a:buNone/>
              <a:defRPr sz="1300" b="1">
                <a:solidFill>
                  <a:schemeClr val="lt1"/>
                </a:solidFill>
                <a:latin typeface="Montserrat"/>
                <a:ea typeface="Montserrat"/>
                <a:cs typeface="Montserrat"/>
                <a:sym typeface="Montserrat"/>
              </a:defRPr>
            </a:lvl4pPr>
            <a:lvl5pPr lvl="4" algn="r">
              <a:buNone/>
              <a:defRPr sz="1300" b="1">
                <a:solidFill>
                  <a:schemeClr val="lt1"/>
                </a:solidFill>
                <a:latin typeface="Montserrat"/>
                <a:ea typeface="Montserrat"/>
                <a:cs typeface="Montserrat"/>
                <a:sym typeface="Montserrat"/>
              </a:defRPr>
            </a:lvl5pPr>
            <a:lvl6pPr lvl="5" algn="r">
              <a:buNone/>
              <a:defRPr sz="1300" b="1">
                <a:solidFill>
                  <a:schemeClr val="lt1"/>
                </a:solidFill>
                <a:latin typeface="Montserrat"/>
                <a:ea typeface="Montserrat"/>
                <a:cs typeface="Montserrat"/>
                <a:sym typeface="Montserrat"/>
              </a:defRPr>
            </a:lvl6pPr>
            <a:lvl7pPr lvl="6" algn="r">
              <a:buNone/>
              <a:defRPr sz="1300" b="1">
                <a:solidFill>
                  <a:schemeClr val="lt1"/>
                </a:solidFill>
                <a:latin typeface="Montserrat"/>
                <a:ea typeface="Montserrat"/>
                <a:cs typeface="Montserrat"/>
                <a:sym typeface="Montserrat"/>
              </a:defRPr>
            </a:lvl7pPr>
            <a:lvl8pPr lvl="7" algn="r">
              <a:buNone/>
              <a:defRPr sz="1300" b="1">
                <a:solidFill>
                  <a:schemeClr val="lt1"/>
                </a:solidFill>
                <a:latin typeface="Montserrat"/>
                <a:ea typeface="Montserrat"/>
                <a:cs typeface="Montserrat"/>
                <a:sym typeface="Montserrat"/>
              </a:defRPr>
            </a:lvl8pPr>
            <a:lvl9pPr lvl="8" algn="r">
              <a:buNone/>
              <a:defRPr sz="1300" b="1">
                <a:solidFill>
                  <a:schemeClr val="lt1"/>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8" r:id="rId5"/>
    <p:sldLayoutId id="2147483659"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microsoft.com/office/2007/relationships/hdphoto" Target="../media/hdphoto3.wdp"/></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hyperlink" Target="https://www.imdb.com/title/tt0209144/"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hyperlink" Target="https://en.wikipedia.org/wiki/Christopher_Alexander"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microsoft.com/office/2007/relationships/hdphoto" Target="../media/hdphoto4.wdp"/><Relationship Id="rId7" Type="http://schemas.microsoft.com/office/2007/relationships/hdphoto" Target="../media/hdphoto6.wdp"/><Relationship Id="rId2" Type="http://schemas.openxmlformats.org/officeDocument/2006/relationships/image" Target="../media/image13.png"/><Relationship Id="rId1" Type="http://schemas.openxmlformats.org/officeDocument/2006/relationships/slideLayout" Target="../slideLayouts/slideLayout5.xml"/><Relationship Id="rId6" Type="http://schemas.openxmlformats.org/officeDocument/2006/relationships/image" Target="../media/image15.png"/><Relationship Id="rId5" Type="http://schemas.microsoft.com/office/2007/relationships/hdphoto" Target="../media/hdphoto5.wdp"/><Relationship Id="rId4" Type="http://schemas.openxmlformats.org/officeDocument/2006/relationships/image" Target="../media/image14.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hyperlink" Target="http://blog.agileactors.com/blog/2017/10/24/gang-of-four-design-patterns" TargetMode="External"/><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microsoft.com/office/2007/relationships/hdphoto" Target="../media/hdphoto1.wdp"/><Relationship Id="rId5" Type="http://schemas.openxmlformats.org/officeDocument/2006/relationships/image" Target="../media/image6.png"/><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64646"/>
        </a:solidFill>
        <a:effectLst/>
      </p:bgPr>
    </p:bg>
    <p:spTree>
      <p:nvGrpSpPr>
        <p:cNvPr id="1" name="Shape 626"/>
        <p:cNvGrpSpPr/>
        <p:nvPr/>
      </p:nvGrpSpPr>
      <p:grpSpPr>
        <a:xfrm>
          <a:off x="0" y="0"/>
          <a:ext cx="0" cy="0"/>
          <a:chOff x="0" y="0"/>
          <a:chExt cx="0" cy="0"/>
        </a:xfrm>
      </p:grpSpPr>
      <p:sp>
        <p:nvSpPr>
          <p:cNvPr id="627" name="Google Shape;627;p14"/>
          <p:cNvSpPr txBox="1">
            <a:spLocks noGrp="1"/>
          </p:cNvSpPr>
          <p:nvPr>
            <p:ph type="ctrTitle"/>
          </p:nvPr>
        </p:nvSpPr>
        <p:spPr>
          <a:xfrm>
            <a:off x="707833" y="2057926"/>
            <a:ext cx="5265000" cy="11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Desing Patterns</a:t>
            </a:r>
            <a:endParaRPr dirty="0"/>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20"/>
          <p:cNvSpPr txBox="1">
            <a:spLocks noGrp="1"/>
          </p:cNvSpPr>
          <p:nvPr>
            <p:ph type="ctrTitle" idx="4294967295"/>
          </p:nvPr>
        </p:nvSpPr>
        <p:spPr>
          <a:xfrm>
            <a:off x="186885" y="139053"/>
            <a:ext cx="7447803" cy="55501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smtClean="0">
                <a:solidFill>
                  <a:srgbClr val="FFA400"/>
                </a:solidFill>
              </a:rPr>
              <a:t>Types of Patterns</a:t>
            </a:r>
            <a:endParaRPr sz="2800" dirty="0">
              <a:solidFill>
                <a:srgbClr val="FFA400"/>
              </a:solidFill>
            </a:endParaRPr>
          </a:p>
        </p:txBody>
      </p:sp>
      <p:sp>
        <p:nvSpPr>
          <p:cNvPr id="683" name="Google Shape;683;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10</a:t>
            </a:fld>
            <a:endParaRPr>
              <a:solidFill>
                <a:srgbClr val="FFFFFF"/>
              </a:solidFill>
            </a:endParaRPr>
          </a:p>
        </p:txBody>
      </p:sp>
      <p:pic>
        <p:nvPicPr>
          <p:cNvPr id="2" name="Picture 1"/>
          <p:cNvPicPr>
            <a:picLocks noChangeAspect="1"/>
          </p:cNvPicPr>
          <p:nvPr/>
        </p:nvPicPr>
        <p:blipFill>
          <a:blip r:embed="rId3">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1076454" y="572877"/>
            <a:ext cx="7065012" cy="3089193"/>
          </a:xfrm>
          <a:prstGeom prst="rect">
            <a:avLst/>
          </a:prstGeom>
        </p:spPr>
      </p:pic>
      <p:sp>
        <p:nvSpPr>
          <p:cNvPr id="6" name="TextBox 5"/>
          <p:cNvSpPr txBox="1"/>
          <p:nvPr/>
        </p:nvSpPr>
        <p:spPr>
          <a:xfrm>
            <a:off x="1292882" y="3584951"/>
            <a:ext cx="6694346" cy="261610"/>
          </a:xfrm>
          <a:prstGeom prst="rect">
            <a:avLst/>
          </a:prstGeom>
          <a:noFill/>
        </p:spPr>
        <p:txBody>
          <a:bodyPr wrap="square" rtlCol="1">
            <a:spAutoFit/>
          </a:bodyPr>
          <a:lstStyle/>
          <a:p>
            <a:r>
              <a:rPr lang="en-US" sz="1100" dirty="0">
                <a:latin typeface="Montserrat" panose="020B0604020202020204" charset="0"/>
              </a:rPr>
              <a:t>Table attribution</a:t>
            </a:r>
            <a:r>
              <a:rPr lang="en-US" sz="1100" dirty="0" smtClean="0">
                <a:latin typeface="Montserrat" panose="020B0604020202020204" charset="0"/>
              </a:rPr>
              <a:t>: “Design </a:t>
            </a:r>
            <a:r>
              <a:rPr lang="en-US" sz="1100" dirty="0">
                <a:latin typeface="Montserrat" panose="020B0604020202020204" charset="0"/>
              </a:rPr>
              <a:t>Patterns: Elements of Reusable Object-Oriented </a:t>
            </a:r>
            <a:r>
              <a:rPr lang="en-US" sz="1100" dirty="0" smtClean="0">
                <a:latin typeface="Montserrat" panose="020B0604020202020204" charset="0"/>
              </a:rPr>
              <a:t>Software” by </a:t>
            </a:r>
            <a:r>
              <a:rPr lang="en-US" sz="1100" dirty="0" err="1" smtClean="0">
                <a:latin typeface="Montserrat" panose="020B0604020202020204" charset="0"/>
              </a:rPr>
              <a:t>GoF</a:t>
            </a:r>
            <a:r>
              <a:rPr lang="en-US" sz="1100" dirty="0" smtClean="0">
                <a:latin typeface="Montserrat" panose="020B0604020202020204" charset="0"/>
              </a:rPr>
              <a:t> </a:t>
            </a:r>
            <a:endParaRPr lang="fa-IR" sz="1100" dirty="0">
              <a:latin typeface="Montserrat" panose="020B0604020202020204" charset="0"/>
            </a:endParaRPr>
          </a:p>
        </p:txBody>
      </p:sp>
    </p:spTree>
    <p:extLst>
      <p:ext uri="{BB962C8B-B14F-4D97-AF65-F5344CB8AC3E}">
        <p14:creationId xmlns:p14="http://schemas.microsoft.com/office/powerpoint/2010/main" val="551312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par>
                                <p:cTn id="8" presetID="14" presetClass="entr" presetSubtype="1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randombar(horizontal)">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7" name="Google Shape;777;p30"/>
          <p:cNvSpPr txBox="1">
            <a:spLocks noGrp="1"/>
          </p:cNvSpPr>
          <p:nvPr>
            <p:ph type="ctrTitle" idx="4294967295"/>
          </p:nvPr>
        </p:nvSpPr>
        <p:spPr>
          <a:xfrm>
            <a:off x="179024" y="0"/>
            <a:ext cx="6750586" cy="705080"/>
          </a:xfrm>
          <a:prstGeom prst="rect">
            <a:avLst/>
          </a:prstGeom>
        </p:spPr>
        <p:txBody>
          <a:bodyPr spcFirstLastPara="1" wrap="square" lIns="91425" tIns="91425" rIns="91425" bIns="91425" anchor="b" anchorCtr="0">
            <a:noAutofit/>
          </a:bodyPr>
          <a:lstStyle/>
          <a:p>
            <a:pPr lvl="0"/>
            <a:r>
              <a:rPr lang="en-US" sz="2800" dirty="0">
                <a:solidFill>
                  <a:srgbClr val="F64646"/>
                </a:solidFill>
              </a:rPr>
              <a:t>The Catalog of Design </a:t>
            </a:r>
            <a:r>
              <a:rPr lang="en-US" sz="2800" dirty="0" smtClean="0">
                <a:solidFill>
                  <a:srgbClr val="F64646"/>
                </a:solidFill>
              </a:rPr>
              <a:t>Patterns</a:t>
            </a:r>
            <a:endParaRPr sz="2800" dirty="0">
              <a:solidFill>
                <a:srgbClr val="F64646"/>
              </a:solidFill>
            </a:endParaRPr>
          </a:p>
        </p:txBody>
      </p:sp>
      <p:sp>
        <p:nvSpPr>
          <p:cNvPr id="778" name="Google Shape;778;p30"/>
          <p:cNvSpPr txBox="1">
            <a:spLocks noGrp="1"/>
          </p:cNvSpPr>
          <p:nvPr>
            <p:ph type="subTitle" idx="4294967295"/>
          </p:nvPr>
        </p:nvSpPr>
        <p:spPr>
          <a:xfrm>
            <a:off x="134956" y="1189900"/>
            <a:ext cx="6585333" cy="3756751"/>
          </a:xfrm>
          <a:prstGeom prst="rect">
            <a:avLst/>
          </a:prstGeom>
        </p:spPr>
        <p:txBody>
          <a:bodyPr spcFirstLastPara="1" wrap="square" lIns="91425" tIns="91425" rIns="91425" bIns="91425" anchor="t" anchorCtr="0">
            <a:noAutofit/>
          </a:bodyPr>
          <a:lstStyle/>
          <a:p>
            <a:pPr marL="342900" indent="-342900">
              <a:spcAft>
                <a:spcPts val="600"/>
              </a:spcAft>
            </a:pPr>
            <a:r>
              <a:rPr lang="en-US" sz="2000" dirty="0"/>
              <a:t>Factory </a:t>
            </a:r>
            <a:r>
              <a:rPr lang="en-US" sz="2000" dirty="0" smtClean="0"/>
              <a:t>Method</a:t>
            </a:r>
          </a:p>
          <a:p>
            <a:pPr marL="457200" lvl="1" indent="0">
              <a:buNone/>
            </a:pPr>
            <a:r>
              <a:rPr lang="en-US" sz="1400" dirty="0"/>
              <a:t>Define an interface for creating an object, but let subclasses decide which class to instantiate. Factory Method lets a class defer instantiation to subclasses.</a:t>
            </a:r>
            <a:endParaRPr lang="en-US" sz="1400" dirty="0" smtClean="0"/>
          </a:p>
          <a:p>
            <a:pPr marL="342900" indent="-342900">
              <a:lnSpc>
                <a:spcPct val="150000"/>
              </a:lnSpc>
              <a:spcAft>
                <a:spcPts val="600"/>
              </a:spcAft>
            </a:pPr>
            <a:r>
              <a:rPr lang="en-US" sz="2000" dirty="0"/>
              <a:t>Abstract </a:t>
            </a:r>
            <a:r>
              <a:rPr lang="en-US" sz="2000" dirty="0" smtClean="0"/>
              <a:t>Factory</a:t>
            </a:r>
          </a:p>
          <a:p>
            <a:pPr marL="457200" lvl="1" indent="0">
              <a:spcAft>
                <a:spcPts val="600"/>
              </a:spcAft>
              <a:buNone/>
            </a:pPr>
            <a:r>
              <a:rPr lang="en-US" sz="1400" dirty="0"/>
              <a:t>Provide an interface for creating families </a:t>
            </a:r>
            <a:r>
              <a:rPr lang="en-US" sz="1400" dirty="0" smtClean="0"/>
              <a:t>of related </a:t>
            </a:r>
            <a:r>
              <a:rPr lang="en-US" sz="1400" dirty="0"/>
              <a:t>or dependent objects without specifying their concrete classes. </a:t>
            </a:r>
            <a:endParaRPr lang="en-US" sz="1400" dirty="0" smtClean="0"/>
          </a:p>
          <a:p>
            <a:pPr marL="342900" indent="-342900">
              <a:lnSpc>
                <a:spcPct val="150000"/>
              </a:lnSpc>
              <a:spcAft>
                <a:spcPts val="600"/>
              </a:spcAft>
            </a:pPr>
            <a:r>
              <a:rPr lang="en-US" sz="2000" dirty="0" smtClean="0"/>
              <a:t>Builder</a:t>
            </a:r>
          </a:p>
          <a:p>
            <a:pPr marL="457200" lvl="1" indent="0">
              <a:spcAft>
                <a:spcPts val="600"/>
              </a:spcAft>
              <a:buNone/>
            </a:pPr>
            <a:r>
              <a:rPr lang="en-US" sz="1400" dirty="0"/>
              <a:t>Separate the construction of a complex object from its representation so that the same construction process can create different </a:t>
            </a:r>
            <a:r>
              <a:rPr lang="en-US" sz="1400" dirty="0" smtClean="0"/>
              <a:t>representations</a:t>
            </a:r>
            <a:r>
              <a:rPr lang="en-US" sz="1400" dirty="0"/>
              <a:t>.</a:t>
            </a:r>
            <a:endParaRPr lang="en-US" sz="1400" dirty="0" smtClean="0"/>
          </a:p>
        </p:txBody>
      </p:sp>
      <p:sp>
        <p:nvSpPr>
          <p:cNvPr id="781" name="Google Shape;781;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11</a:t>
            </a:fld>
            <a:endParaRPr/>
          </a:p>
        </p:txBody>
      </p:sp>
      <p:sp>
        <p:nvSpPr>
          <p:cNvPr id="2" name="Rectangle 1"/>
          <p:cNvSpPr/>
          <p:nvPr/>
        </p:nvSpPr>
        <p:spPr>
          <a:xfrm>
            <a:off x="278175" y="652272"/>
            <a:ext cx="1072730" cy="307777"/>
          </a:xfrm>
          <a:prstGeom prst="rect">
            <a:avLst/>
          </a:prstGeom>
          <a:solidFill>
            <a:srgbClr val="F64646"/>
          </a:solidFill>
        </p:spPr>
        <p:txBody>
          <a:bodyPr wrap="none">
            <a:spAutoFit/>
          </a:bodyPr>
          <a:lstStyle/>
          <a:p>
            <a:r>
              <a:rPr lang="en-US" b="1" dirty="0">
                <a:solidFill>
                  <a:srgbClr val="FFC800"/>
                </a:solidFill>
                <a:latin typeface="+mn-lt"/>
                <a:ea typeface="Adobe Heiti Std R" panose="020B0400000000000000" pitchFamily="34" charset="-128"/>
              </a:rPr>
              <a:t>Creational</a:t>
            </a:r>
            <a:endParaRPr lang="fa-IR" dirty="0">
              <a:solidFill>
                <a:srgbClr val="FFC800"/>
              </a:solidFill>
              <a:latin typeface="+mn-lt"/>
              <a:ea typeface="Adobe Heiti Std R" panose="020B0400000000000000" pitchFamily="34" charset="-128"/>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8145" y="3623166"/>
            <a:ext cx="304986" cy="396328"/>
          </a:xfrm>
          <a:prstGeom prst="rect">
            <a:avLst/>
          </a:prstGeom>
        </p:spPr>
      </p:pic>
    </p:spTree>
    <p:extLst>
      <p:ext uri="{BB962C8B-B14F-4D97-AF65-F5344CB8AC3E}">
        <p14:creationId xmlns:p14="http://schemas.microsoft.com/office/powerpoint/2010/main" val="5721780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7" name="Google Shape;777;p30"/>
          <p:cNvSpPr txBox="1">
            <a:spLocks noGrp="1"/>
          </p:cNvSpPr>
          <p:nvPr>
            <p:ph type="ctrTitle" idx="4294967295"/>
          </p:nvPr>
        </p:nvSpPr>
        <p:spPr>
          <a:xfrm>
            <a:off x="179024" y="0"/>
            <a:ext cx="6750586" cy="705080"/>
          </a:xfrm>
          <a:prstGeom prst="rect">
            <a:avLst/>
          </a:prstGeom>
        </p:spPr>
        <p:txBody>
          <a:bodyPr spcFirstLastPara="1" wrap="square" lIns="91425" tIns="91425" rIns="91425" bIns="91425" anchor="b" anchorCtr="0">
            <a:noAutofit/>
          </a:bodyPr>
          <a:lstStyle/>
          <a:p>
            <a:pPr lvl="0"/>
            <a:r>
              <a:rPr lang="en-US" sz="2800" dirty="0">
                <a:solidFill>
                  <a:srgbClr val="F64646"/>
                </a:solidFill>
              </a:rPr>
              <a:t>The Catalog of Design </a:t>
            </a:r>
            <a:r>
              <a:rPr lang="en-US" sz="2800" dirty="0" smtClean="0">
                <a:solidFill>
                  <a:srgbClr val="F64646"/>
                </a:solidFill>
              </a:rPr>
              <a:t>Patterns</a:t>
            </a:r>
            <a:endParaRPr sz="2800" dirty="0">
              <a:solidFill>
                <a:srgbClr val="F64646"/>
              </a:solidFill>
            </a:endParaRPr>
          </a:p>
        </p:txBody>
      </p:sp>
      <p:sp>
        <p:nvSpPr>
          <p:cNvPr id="778" name="Google Shape;778;p30"/>
          <p:cNvSpPr txBox="1">
            <a:spLocks noGrp="1"/>
          </p:cNvSpPr>
          <p:nvPr>
            <p:ph type="subTitle" idx="4294967295"/>
          </p:nvPr>
        </p:nvSpPr>
        <p:spPr>
          <a:xfrm>
            <a:off x="134956" y="1189900"/>
            <a:ext cx="6585333" cy="3756751"/>
          </a:xfrm>
          <a:prstGeom prst="rect">
            <a:avLst/>
          </a:prstGeom>
        </p:spPr>
        <p:txBody>
          <a:bodyPr spcFirstLastPara="1" wrap="square" lIns="91425" tIns="91425" rIns="91425" bIns="91425" anchor="t" anchorCtr="0">
            <a:noAutofit/>
          </a:bodyPr>
          <a:lstStyle/>
          <a:p>
            <a:pPr marL="342900" indent="-342900">
              <a:spcAft>
                <a:spcPts val="600"/>
              </a:spcAft>
            </a:pPr>
            <a:r>
              <a:rPr lang="en-US" sz="2000" dirty="0" smtClean="0"/>
              <a:t>Prototype</a:t>
            </a:r>
          </a:p>
          <a:p>
            <a:pPr marL="457200" lvl="1" indent="0">
              <a:buNone/>
            </a:pPr>
            <a:r>
              <a:rPr lang="en-US" sz="1400" dirty="0"/>
              <a:t>Specify the kinds of </a:t>
            </a:r>
            <a:r>
              <a:rPr lang="en-US" sz="1400" dirty="0" smtClean="0"/>
              <a:t>objects to </a:t>
            </a:r>
            <a:r>
              <a:rPr lang="en-US" sz="1400" dirty="0"/>
              <a:t>create using a </a:t>
            </a:r>
            <a:r>
              <a:rPr lang="en-US" sz="1400" dirty="0" smtClean="0"/>
              <a:t>prototypical instance</a:t>
            </a:r>
            <a:r>
              <a:rPr lang="en-US" sz="1400" dirty="0"/>
              <a:t>, and create new </a:t>
            </a:r>
            <a:r>
              <a:rPr lang="en-US" sz="1400" dirty="0" smtClean="0"/>
              <a:t>objects by </a:t>
            </a:r>
            <a:r>
              <a:rPr lang="en-US" sz="1400" dirty="0"/>
              <a:t>copying this </a:t>
            </a:r>
            <a:r>
              <a:rPr lang="en-US" sz="1400" dirty="0" smtClean="0"/>
              <a:t>prototype.</a:t>
            </a:r>
          </a:p>
          <a:p>
            <a:pPr marL="342900" indent="-342900">
              <a:lnSpc>
                <a:spcPct val="150000"/>
              </a:lnSpc>
              <a:spcAft>
                <a:spcPts val="600"/>
              </a:spcAft>
            </a:pPr>
            <a:r>
              <a:rPr lang="en-US" sz="2000" dirty="0" smtClean="0"/>
              <a:t>Singleton</a:t>
            </a:r>
          </a:p>
          <a:p>
            <a:pPr marL="457200" lvl="1" indent="0">
              <a:spcAft>
                <a:spcPts val="600"/>
              </a:spcAft>
              <a:buNone/>
            </a:pPr>
            <a:r>
              <a:rPr lang="en-US" sz="1400" dirty="0"/>
              <a:t>Ensure a class only has one instance, and provide a global point of access to it.</a:t>
            </a:r>
            <a:endParaRPr lang="en-US" sz="1400" dirty="0" smtClean="0"/>
          </a:p>
        </p:txBody>
      </p:sp>
      <p:sp>
        <p:nvSpPr>
          <p:cNvPr id="781" name="Google Shape;781;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12</a:t>
            </a:fld>
            <a:endParaRPr/>
          </a:p>
        </p:txBody>
      </p:sp>
      <p:sp>
        <p:nvSpPr>
          <p:cNvPr id="2" name="Rectangle 1"/>
          <p:cNvSpPr/>
          <p:nvPr/>
        </p:nvSpPr>
        <p:spPr>
          <a:xfrm>
            <a:off x="278175" y="652272"/>
            <a:ext cx="1072730" cy="307777"/>
          </a:xfrm>
          <a:prstGeom prst="rect">
            <a:avLst/>
          </a:prstGeom>
          <a:solidFill>
            <a:srgbClr val="F64646"/>
          </a:solidFill>
        </p:spPr>
        <p:txBody>
          <a:bodyPr wrap="none">
            <a:spAutoFit/>
          </a:bodyPr>
          <a:lstStyle/>
          <a:p>
            <a:r>
              <a:rPr lang="en-US" b="1" dirty="0">
                <a:solidFill>
                  <a:srgbClr val="FFC800"/>
                </a:solidFill>
                <a:latin typeface="+mn-lt"/>
                <a:ea typeface="Adobe Heiti Std R" panose="020B0400000000000000" pitchFamily="34" charset="-128"/>
              </a:rPr>
              <a:t>Creational</a:t>
            </a:r>
            <a:endParaRPr lang="fa-IR" dirty="0">
              <a:solidFill>
                <a:srgbClr val="FFC800"/>
              </a:solidFill>
              <a:latin typeface="+mn-lt"/>
              <a:ea typeface="Adobe Heiti Std R" panose="020B0400000000000000" pitchFamily="34" charset="-128"/>
            </a:endParaRPr>
          </a:p>
        </p:txBody>
      </p:sp>
    </p:spTree>
    <p:extLst>
      <p:ext uri="{BB962C8B-B14F-4D97-AF65-F5344CB8AC3E}">
        <p14:creationId xmlns:p14="http://schemas.microsoft.com/office/powerpoint/2010/main" val="3692921412"/>
      </p:ext>
    </p:extLst>
  </p:cSld>
  <p:clrMapOvr>
    <a:masterClrMapping/>
  </p:clrMapOvr>
  <p:transition spd="med">
    <p:pull/>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7" name="Google Shape;777;p30"/>
          <p:cNvSpPr txBox="1">
            <a:spLocks noGrp="1"/>
          </p:cNvSpPr>
          <p:nvPr>
            <p:ph type="ctrTitle" idx="4294967295"/>
          </p:nvPr>
        </p:nvSpPr>
        <p:spPr>
          <a:xfrm>
            <a:off x="179024" y="0"/>
            <a:ext cx="6750586" cy="705080"/>
          </a:xfrm>
          <a:prstGeom prst="rect">
            <a:avLst/>
          </a:prstGeom>
        </p:spPr>
        <p:txBody>
          <a:bodyPr spcFirstLastPara="1" wrap="square" lIns="91425" tIns="91425" rIns="91425" bIns="91425" anchor="b" anchorCtr="0">
            <a:noAutofit/>
          </a:bodyPr>
          <a:lstStyle/>
          <a:p>
            <a:pPr lvl="0"/>
            <a:r>
              <a:rPr lang="en-US" sz="2800" dirty="0">
                <a:solidFill>
                  <a:srgbClr val="F64646"/>
                </a:solidFill>
              </a:rPr>
              <a:t>The Catalog of Design </a:t>
            </a:r>
            <a:r>
              <a:rPr lang="en-US" sz="2800" dirty="0" smtClean="0">
                <a:solidFill>
                  <a:srgbClr val="F64646"/>
                </a:solidFill>
              </a:rPr>
              <a:t>Patterns</a:t>
            </a:r>
            <a:endParaRPr sz="2800" dirty="0">
              <a:solidFill>
                <a:srgbClr val="F64646"/>
              </a:solidFill>
            </a:endParaRPr>
          </a:p>
        </p:txBody>
      </p:sp>
      <p:sp>
        <p:nvSpPr>
          <p:cNvPr id="778" name="Google Shape;778;p30"/>
          <p:cNvSpPr txBox="1">
            <a:spLocks noGrp="1"/>
          </p:cNvSpPr>
          <p:nvPr>
            <p:ph type="subTitle" idx="4294967295"/>
          </p:nvPr>
        </p:nvSpPr>
        <p:spPr>
          <a:xfrm>
            <a:off x="134956" y="1189900"/>
            <a:ext cx="6585333" cy="3756751"/>
          </a:xfrm>
          <a:prstGeom prst="rect">
            <a:avLst/>
          </a:prstGeom>
        </p:spPr>
        <p:txBody>
          <a:bodyPr spcFirstLastPara="1" wrap="square" lIns="91425" tIns="91425" rIns="91425" bIns="91425" anchor="t" anchorCtr="0">
            <a:noAutofit/>
          </a:bodyPr>
          <a:lstStyle/>
          <a:p>
            <a:pPr marL="342900" indent="-342900">
              <a:spcAft>
                <a:spcPts val="600"/>
              </a:spcAft>
            </a:pPr>
            <a:r>
              <a:rPr lang="en-US" sz="2000" dirty="0" smtClean="0"/>
              <a:t>Adapter</a:t>
            </a:r>
          </a:p>
          <a:p>
            <a:pPr marL="457200" lvl="1" indent="0">
              <a:buNone/>
            </a:pPr>
            <a:r>
              <a:rPr lang="en-US" sz="1400" dirty="0"/>
              <a:t>Convert the interface of a class into another interface clients expect. Adapter lets classes work together that couldn't otherwise because of </a:t>
            </a:r>
            <a:r>
              <a:rPr lang="en-US" sz="1400" dirty="0" smtClean="0"/>
              <a:t>incompatible interfaces.</a:t>
            </a:r>
          </a:p>
          <a:p>
            <a:pPr marL="342900" indent="-342900">
              <a:lnSpc>
                <a:spcPct val="150000"/>
              </a:lnSpc>
              <a:spcAft>
                <a:spcPts val="600"/>
              </a:spcAft>
            </a:pPr>
            <a:r>
              <a:rPr lang="en-US" sz="2000" dirty="0" smtClean="0"/>
              <a:t>Bridge</a:t>
            </a:r>
          </a:p>
          <a:p>
            <a:pPr marL="457200" lvl="1" indent="0">
              <a:spcAft>
                <a:spcPts val="600"/>
              </a:spcAft>
              <a:buNone/>
            </a:pPr>
            <a:r>
              <a:rPr lang="en-US" sz="1400" dirty="0"/>
              <a:t>Decouple an abstraction from </a:t>
            </a:r>
            <a:r>
              <a:rPr lang="en-US" sz="1400" dirty="0" smtClean="0"/>
              <a:t>its implementation </a:t>
            </a:r>
            <a:r>
              <a:rPr lang="en-US" sz="1400" dirty="0"/>
              <a:t>so that the two can vary </a:t>
            </a:r>
            <a:r>
              <a:rPr lang="en-US" sz="1400" dirty="0" smtClean="0"/>
              <a:t>independently. </a:t>
            </a:r>
          </a:p>
          <a:p>
            <a:pPr marL="342900" indent="-342900">
              <a:lnSpc>
                <a:spcPct val="150000"/>
              </a:lnSpc>
              <a:spcAft>
                <a:spcPts val="600"/>
              </a:spcAft>
            </a:pPr>
            <a:r>
              <a:rPr lang="en-US" sz="2000" dirty="0" smtClean="0"/>
              <a:t>Composite</a:t>
            </a:r>
          </a:p>
          <a:p>
            <a:pPr marL="457200" lvl="1" indent="0">
              <a:spcAft>
                <a:spcPts val="600"/>
              </a:spcAft>
              <a:buNone/>
            </a:pPr>
            <a:r>
              <a:rPr lang="en-US" sz="1400" dirty="0"/>
              <a:t>Compose </a:t>
            </a:r>
            <a:r>
              <a:rPr lang="en-US" sz="1400" dirty="0" smtClean="0"/>
              <a:t>objects into </a:t>
            </a:r>
            <a:r>
              <a:rPr lang="en-US" sz="1400" dirty="0"/>
              <a:t>tree structures to represent part-whole hierarchies. Composite lets clients treat individual objects and compositions of objects uniformly.</a:t>
            </a:r>
            <a:endParaRPr lang="en-US" sz="1400" dirty="0" smtClean="0"/>
          </a:p>
        </p:txBody>
      </p:sp>
      <p:sp>
        <p:nvSpPr>
          <p:cNvPr id="781" name="Google Shape;781;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13</a:t>
            </a:fld>
            <a:endParaRPr dirty="0"/>
          </a:p>
        </p:txBody>
      </p:sp>
      <p:sp>
        <p:nvSpPr>
          <p:cNvPr id="2" name="Rectangle 1"/>
          <p:cNvSpPr/>
          <p:nvPr/>
        </p:nvSpPr>
        <p:spPr>
          <a:xfrm>
            <a:off x="278175" y="652272"/>
            <a:ext cx="1031051" cy="307777"/>
          </a:xfrm>
          <a:prstGeom prst="rect">
            <a:avLst/>
          </a:prstGeom>
          <a:solidFill>
            <a:srgbClr val="F64646"/>
          </a:solidFill>
        </p:spPr>
        <p:txBody>
          <a:bodyPr wrap="none">
            <a:spAutoFit/>
          </a:bodyPr>
          <a:lstStyle/>
          <a:p>
            <a:r>
              <a:rPr lang="en-US" b="1" dirty="0">
                <a:solidFill>
                  <a:srgbClr val="FFC800"/>
                </a:solidFill>
                <a:latin typeface="+mn-lt"/>
                <a:ea typeface="Adobe Heiti Std R" panose="020B0400000000000000" pitchFamily="34" charset="-128"/>
              </a:rPr>
              <a:t>Structural</a:t>
            </a:r>
            <a:endParaRPr lang="fa-IR" dirty="0">
              <a:solidFill>
                <a:srgbClr val="FFC800"/>
              </a:solidFill>
              <a:latin typeface="+mn-lt"/>
              <a:ea typeface="Adobe Heiti Std R" panose="020B0400000000000000" pitchFamily="34" charset="-128"/>
            </a:endParaRP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0348" y="1309617"/>
            <a:ext cx="304986" cy="396328"/>
          </a:xfrm>
          <a:prstGeom prst="rect">
            <a:avLst/>
          </a:prstGeom>
        </p:spPr>
      </p:pic>
    </p:spTree>
    <p:extLst>
      <p:ext uri="{BB962C8B-B14F-4D97-AF65-F5344CB8AC3E}">
        <p14:creationId xmlns:p14="http://schemas.microsoft.com/office/powerpoint/2010/main" val="27809227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7" name="Google Shape;777;p30"/>
          <p:cNvSpPr txBox="1">
            <a:spLocks noGrp="1"/>
          </p:cNvSpPr>
          <p:nvPr>
            <p:ph type="ctrTitle" idx="4294967295"/>
          </p:nvPr>
        </p:nvSpPr>
        <p:spPr>
          <a:xfrm>
            <a:off x="179024" y="0"/>
            <a:ext cx="6750586" cy="705080"/>
          </a:xfrm>
          <a:prstGeom prst="rect">
            <a:avLst/>
          </a:prstGeom>
        </p:spPr>
        <p:txBody>
          <a:bodyPr spcFirstLastPara="1" wrap="square" lIns="91425" tIns="91425" rIns="91425" bIns="91425" anchor="b" anchorCtr="0">
            <a:noAutofit/>
          </a:bodyPr>
          <a:lstStyle/>
          <a:p>
            <a:pPr lvl="0"/>
            <a:r>
              <a:rPr lang="en-US" sz="2800" dirty="0">
                <a:solidFill>
                  <a:srgbClr val="F64646"/>
                </a:solidFill>
              </a:rPr>
              <a:t>The Catalog of Design </a:t>
            </a:r>
            <a:r>
              <a:rPr lang="en-US" sz="2800" dirty="0" smtClean="0">
                <a:solidFill>
                  <a:srgbClr val="F64646"/>
                </a:solidFill>
              </a:rPr>
              <a:t>Patterns</a:t>
            </a:r>
            <a:endParaRPr sz="2800" dirty="0">
              <a:solidFill>
                <a:srgbClr val="F64646"/>
              </a:solidFill>
            </a:endParaRPr>
          </a:p>
        </p:txBody>
      </p:sp>
      <p:sp>
        <p:nvSpPr>
          <p:cNvPr id="778" name="Google Shape;778;p30"/>
          <p:cNvSpPr txBox="1">
            <a:spLocks noGrp="1"/>
          </p:cNvSpPr>
          <p:nvPr>
            <p:ph type="subTitle" idx="4294967295"/>
          </p:nvPr>
        </p:nvSpPr>
        <p:spPr>
          <a:xfrm>
            <a:off x="134956" y="1189900"/>
            <a:ext cx="6585333" cy="3756751"/>
          </a:xfrm>
          <a:prstGeom prst="rect">
            <a:avLst/>
          </a:prstGeom>
        </p:spPr>
        <p:txBody>
          <a:bodyPr spcFirstLastPara="1" wrap="square" lIns="91425" tIns="91425" rIns="91425" bIns="91425" anchor="t" anchorCtr="0">
            <a:noAutofit/>
          </a:bodyPr>
          <a:lstStyle/>
          <a:p>
            <a:pPr marL="342900" indent="-342900">
              <a:spcAft>
                <a:spcPts val="600"/>
              </a:spcAft>
            </a:pPr>
            <a:r>
              <a:rPr lang="en-US" sz="2000" dirty="0" smtClean="0"/>
              <a:t>Decorator</a:t>
            </a:r>
          </a:p>
          <a:p>
            <a:pPr marL="457200" lvl="1" indent="0">
              <a:buNone/>
            </a:pPr>
            <a:r>
              <a:rPr lang="en-US" sz="1400" dirty="0" smtClean="0"/>
              <a:t>Attach additional responsibilities to </a:t>
            </a:r>
            <a:r>
              <a:rPr lang="en-US" sz="1400" dirty="0"/>
              <a:t>an </a:t>
            </a:r>
            <a:r>
              <a:rPr lang="en-US" sz="1400" dirty="0" smtClean="0"/>
              <a:t>object dynamically</a:t>
            </a:r>
            <a:r>
              <a:rPr lang="en-US" sz="1400" dirty="0"/>
              <a:t>. Decorators provide a flexible alternative to </a:t>
            </a:r>
            <a:r>
              <a:rPr lang="en-US" sz="1400" dirty="0" err="1"/>
              <a:t>subclassing</a:t>
            </a:r>
            <a:r>
              <a:rPr lang="en-US" sz="1400" dirty="0"/>
              <a:t> for extending </a:t>
            </a:r>
            <a:r>
              <a:rPr lang="en-US" sz="1400" dirty="0" smtClean="0"/>
              <a:t>functionality.</a:t>
            </a:r>
          </a:p>
          <a:p>
            <a:pPr marL="342900" indent="-342900">
              <a:lnSpc>
                <a:spcPct val="150000"/>
              </a:lnSpc>
              <a:spcAft>
                <a:spcPts val="600"/>
              </a:spcAft>
            </a:pPr>
            <a:r>
              <a:rPr lang="en-US" sz="2000" dirty="0" smtClean="0"/>
              <a:t>Facade</a:t>
            </a:r>
          </a:p>
          <a:p>
            <a:pPr marL="457200" lvl="1" indent="0">
              <a:spcAft>
                <a:spcPts val="600"/>
              </a:spcAft>
              <a:buNone/>
            </a:pPr>
            <a:r>
              <a:rPr lang="en-US" sz="1400" dirty="0"/>
              <a:t>Provide a unified interface to a set of interfaces in a subsystem. Facade defines a higher-level </a:t>
            </a:r>
            <a:r>
              <a:rPr lang="en-US" sz="1400" dirty="0" smtClean="0"/>
              <a:t>interface that </a:t>
            </a:r>
            <a:r>
              <a:rPr lang="en-US" sz="1400" dirty="0"/>
              <a:t>makes the </a:t>
            </a:r>
            <a:r>
              <a:rPr lang="en-US" sz="1400" dirty="0" smtClean="0"/>
              <a:t/>
            </a:r>
            <a:br>
              <a:rPr lang="en-US" sz="1400" dirty="0" smtClean="0"/>
            </a:br>
            <a:r>
              <a:rPr lang="en-US" sz="1400" dirty="0" smtClean="0"/>
              <a:t>subsystem </a:t>
            </a:r>
            <a:r>
              <a:rPr lang="en-US" sz="1400" dirty="0"/>
              <a:t>easier to use. </a:t>
            </a:r>
            <a:endParaRPr lang="en-US" sz="1400" dirty="0" smtClean="0"/>
          </a:p>
          <a:p>
            <a:pPr marL="342900" indent="-342900">
              <a:lnSpc>
                <a:spcPct val="150000"/>
              </a:lnSpc>
              <a:spcAft>
                <a:spcPts val="600"/>
              </a:spcAft>
            </a:pPr>
            <a:r>
              <a:rPr lang="en-US" sz="2000" dirty="0" smtClean="0"/>
              <a:t>Flyweight</a:t>
            </a:r>
          </a:p>
          <a:p>
            <a:pPr marL="457200" lvl="1" indent="0">
              <a:spcAft>
                <a:spcPts val="600"/>
              </a:spcAft>
              <a:buNone/>
            </a:pPr>
            <a:r>
              <a:rPr lang="en-US" sz="1400" dirty="0"/>
              <a:t>Use sharing to support large numbers of fine-grained objects efficiently.</a:t>
            </a:r>
            <a:endParaRPr lang="en-US" sz="1400" dirty="0" smtClean="0"/>
          </a:p>
        </p:txBody>
      </p:sp>
      <p:sp>
        <p:nvSpPr>
          <p:cNvPr id="781" name="Google Shape;781;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14</a:t>
            </a:fld>
            <a:endParaRPr/>
          </a:p>
        </p:txBody>
      </p:sp>
      <p:sp>
        <p:nvSpPr>
          <p:cNvPr id="2" name="Rectangle 1"/>
          <p:cNvSpPr/>
          <p:nvPr/>
        </p:nvSpPr>
        <p:spPr>
          <a:xfrm>
            <a:off x="278175" y="652272"/>
            <a:ext cx="1031051" cy="307777"/>
          </a:xfrm>
          <a:prstGeom prst="rect">
            <a:avLst/>
          </a:prstGeom>
          <a:solidFill>
            <a:srgbClr val="F64646"/>
          </a:solidFill>
        </p:spPr>
        <p:txBody>
          <a:bodyPr wrap="none">
            <a:spAutoFit/>
          </a:bodyPr>
          <a:lstStyle/>
          <a:p>
            <a:r>
              <a:rPr lang="en-US" b="1" dirty="0">
                <a:solidFill>
                  <a:srgbClr val="FFC800"/>
                </a:solidFill>
                <a:latin typeface="+mn-lt"/>
                <a:ea typeface="Adobe Heiti Std R" panose="020B0400000000000000" pitchFamily="34" charset="-128"/>
              </a:rPr>
              <a:t>Structural</a:t>
            </a:r>
            <a:endParaRPr lang="fa-IR" dirty="0">
              <a:solidFill>
                <a:srgbClr val="FFC800"/>
              </a:solidFill>
              <a:latin typeface="+mn-lt"/>
              <a:ea typeface="Adobe Heiti Std R" panose="020B0400000000000000" pitchFamily="34" charset="-128"/>
            </a:endParaRPr>
          </a:p>
        </p:txBody>
      </p:sp>
    </p:spTree>
    <p:extLst>
      <p:ext uri="{BB962C8B-B14F-4D97-AF65-F5344CB8AC3E}">
        <p14:creationId xmlns:p14="http://schemas.microsoft.com/office/powerpoint/2010/main" val="2835269125"/>
      </p:ext>
    </p:extLst>
  </p:cSld>
  <p:clrMapOvr>
    <a:masterClrMapping/>
  </p:clrMapOvr>
  <p:transition spd="med">
    <p:pull/>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7" name="Google Shape;777;p30"/>
          <p:cNvSpPr txBox="1">
            <a:spLocks noGrp="1"/>
          </p:cNvSpPr>
          <p:nvPr>
            <p:ph type="ctrTitle" idx="4294967295"/>
          </p:nvPr>
        </p:nvSpPr>
        <p:spPr>
          <a:xfrm>
            <a:off x="179024" y="0"/>
            <a:ext cx="6750586" cy="705080"/>
          </a:xfrm>
          <a:prstGeom prst="rect">
            <a:avLst/>
          </a:prstGeom>
        </p:spPr>
        <p:txBody>
          <a:bodyPr spcFirstLastPara="1" wrap="square" lIns="91425" tIns="91425" rIns="91425" bIns="91425" anchor="b" anchorCtr="0">
            <a:noAutofit/>
          </a:bodyPr>
          <a:lstStyle/>
          <a:p>
            <a:pPr lvl="0"/>
            <a:r>
              <a:rPr lang="en-US" sz="2800" dirty="0">
                <a:solidFill>
                  <a:srgbClr val="F64646"/>
                </a:solidFill>
              </a:rPr>
              <a:t>The Catalog of Design </a:t>
            </a:r>
            <a:r>
              <a:rPr lang="en-US" sz="2800" dirty="0" smtClean="0">
                <a:solidFill>
                  <a:srgbClr val="F64646"/>
                </a:solidFill>
              </a:rPr>
              <a:t>Patterns</a:t>
            </a:r>
            <a:endParaRPr sz="2800" dirty="0">
              <a:solidFill>
                <a:srgbClr val="F64646"/>
              </a:solidFill>
            </a:endParaRPr>
          </a:p>
        </p:txBody>
      </p:sp>
      <p:sp>
        <p:nvSpPr>
          <p:cNvPr id="778" name="Google Shape;778;p30"/>
          <p:cNvSpPr txBox="1">
            <a:spLocks noGrp="1"/>
          </p:cNvSpPr>
          <p:nvPr>
            <p:ph type="subTitle" idx="4294967295"/>
          </p:nvPr>
        </p:nvSpPr>
        <p:spPr>
          <a:xfrm>
            <a:off x="134956" y="1189900"/>
            <a:ext cx="6585333" cy="3756751"/>
          </a:xfrm>
          <a:prstGeom prst="rect">
            <a:avLst/>
          </a:prstGeom>
        </p:spPr>
        <p:txBody>
          <a:bodyPr spcFirstLastPara="1" wrap="square" lIns="91425" tIns="91425" rIns="91425" bIns="91425" anchor="t" anchorCtr="0">
            <a:noAutofit/>
          </a:bodyPr>
          <a:lstStyle/>
          <a:p>
            <a:pPr marL="342900" indent="-342900">
              <a:spcAft>
                <a:spcPts val="600"/>
              </a:spcAft>
            </a:pPr>
            <a:r>
              <a:rPr lang="en-US" sz="2000" dirty="0" smtClean="0"/>
              <a:t>Proxy</a:t>
            </a:r>
          </a:p>
          <a:p>
            <a:pPr marL="457200" lvl="1" indent="0">
              <a:buNone/>
            </a:pPr>
            <a:r>
              <a:rPr lang="en-US" sz="1400" dirty="0"/>
              <a:t>Provide a surrogate or placeholder for another object to control access to it.</a:t>
            </a:r>
            <a:endParaRPr lang="en-US" sz="1400" dirty="0" smtClean="0"/>
          </a:p>
        </p:txBody>
      </p:sp>
      <p:sp>
        <p:nvSpPr>
          <p:cNvPr id="781" name="Google Shape;781;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15</a:t>
            </a:fld>
            <a:endParaRPr/>
          </a:p>
        </p:txBody>
      </p:sp>
      <p:sp>
        <p:nvSpPr>
          <p:cNvPr id="2" name="Rectangle 1"/>
          <p:cNvSpPr/>
          <p:nvPr/>
        </p:nvSpPr>
        <p:spPr>
          <a:xfrm>
            <a:off x="278175" y="652272"/>
            <a:ext cx="1031051" cy="307777"/>
          </a:xfrm>
          <a:prstGeom prst="rect">
            <a:avLst/>
          </a:prstGeom>
          <a:solidFill>
            <a:srgbClr val="F64646"/>
          </a:solidFill>
        </p:spPr>
        <p:txBody>
          <a:bodyPr wrap="none">
            <a:spAutoFit/>
          </a:bodyPr>
          <a:lstStyle/>
          <a:p>
            <a:r>
              <a:rPr lang="en-US" b="1" dirty="0">
                <a:solidFill>
                  <a:srgbClr val="FFC800"/>
                </a:solidFill>
                <a:latin typeface="+mn-lt"/>
                <a:ea typeface="Adobe Heiti Std R" panose="020B0400000000000000" pitchFamily="34" charset="-128"/>
              </a:rPr>
              <a:t>Structural</a:t>
            </a:r>
            <a:endParaRPr lang="fa-IR" dirty="0">
              <a:solidFill>
                <a:srgbClr val="FFC800"/>
              </a:solidFill>
              <a:latin typeface="+mn-lt"/>
              <a:ea typeface="Adobe Heiti Std R" panose="020B0400000000000000" pitchFamily="34" charset="-128"/>
            </a:endParaRPr>
          </a:p>
        </p:txBody>
      </p:sp>
    </p:spTree>
    <p:extLst>
      <p:ext uri="{BB962C8B-B14F-4D97-AF65-F5344CB8AC3E}">
        <p14:creationId xmlns:p14="http://schemas.microsoft.com/office/powerpoint/2010/main" val="357772069"/>
      </p:ext>
    </p:extLst>
  </p:cSld>
  <p:clrMapOvr>
    <a:masterClrMapping/>
  </p:clrMapOvr>
  <p:transition spd="med">
    <p:pull/>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7" name="Google Shape;777;p30"/>
          <p:cNvSpPr txBox="1">
            <a:spLocks noGrp="1"/>
          </p:cNvSpPr>
          <p:nvPr>
            <p:ph type="ctrTitle" idx="4294967295"/>
          </p:nvPr>
        </p:nvSpPr>
        <p:spPr>
          <a:xfrm>
            <a:off x="179024" y="0"/>
            <a:ext cx="6750586" cy="705080"/>
          </a:xfrm>
          <a:prstGeom prst="rect">
            <a:avLst/>
          </a:prstGeom>
        </p:spPr>
        <p:txBody>
          <a:bodyPr spcFirstLastPara="1" wrap="square" lIns="91425" tIns="91425" rIns="91425" bIns="91425" anchor="b" anchorCtr="0">
            <a:noAutofit/>
          </a:bodyPr>
          <a:lstStyle/>
          <a:p>
            <a:pPr lvl="0"/>
            <a:r>
              <a:rPr lang="en-US" sz="2800" dirty="0">
                <a:solidFill>
                  <a:srgbClr val="F64646"/>
                </a:solidFill>
              </a:rPr>
              <a:t>The Catalog of Design </a:t>
            </a:r>
            <a:r>
              <a:rPr lang="en-US" sz="2800" dirty="0" smtClean="0">
                <a:solidFill>
                  <a:srgbClr val="F64646"/>
                </a:solidFill>
              </a:rPr>
              <a:t>Patterns</a:t>
            </a:r>
            <a:endParaRPr sz="2800" dirty="0">
              <a:solidFill>
                <a:srgbClr val="F64646"/>
              </a:solidFill>
            </a:endParaRPr>
          </a:p>
        </p:txBody>
      </p:sp>
      <p:sp>
        <p:nvSpPr>
          <p:cNvPr id="778" name="Google Shape;778;p30"/>
          <p:cNvSpPr txBox="1">
            <a:spLocks noGrp="1"/>
          </p:cNvSpPr>
          <p:nvPr>
            <p:ph type="subTitle" idx="4294967295"/>
          </p:nvPr>
        </p:nvSpPr>
        <p:spPr>
          <a:xfrm>
            <a:off x="134956" y="903463"/>
            <a:ext cx="6794654" cy="4175314"/>
          </a:xfrm>
          <a:prstGeom prst="rect">
            <a:avLst/>
          </a:prstGeom>
        </p:spPr>
        <p:txBody>
          <a:bodyPr spcFirstLastPara="1" wrap="square" lIns="91425" tIns="91425" rIns="91425" bIns="91425" anchor="t" anchorCtr="0">
            <a:noAutofit/>
          </a:bodyPr>
          <a:lstStyle/>
          <a:p>
            <a:pPr marL="342900" indent="-342900">
              <a:spcAft>
                <a:spcPts val="600"/>
              </a:spcAft>
            </a:pPr>
            <a:r>
              <a:rPr lang="en-US" sz="2000" dirty="0"/>
              <a:t>Interpreter</a:t>
            </a:r>
          </a:p>
          <a:p>
            <a:pPr marL="457200" lvl="1" indent="0">
              <a:buNone/>
            </a:pPr>
            <a:r>
              <a:rPr lang="en-US" sz="1400" dirty="0"/>
              <a:t>Given a language, define a representation for its grammar along with an interpreter that uses the representation to interpret sentences in the language.</a:t>
            </a:r>
          </a:p>
          <a:p>
            <a:pPr marL="342900" indent="-342900">
              <a:lnSpc>
                <a:spcPct val="150000"/>
              </a:lnSpc>
              <a:spcAft>
                <a:spcPts val="600"/>
              </a:spcAft>
            </a:pPr>
            <a:r>
              <a:rPr lang="en-US" sz="2000" dirty="0"/>
              <a:t>Template Method</a:t>
            </a:r>
          </a:p>
          <a:p>
            <a:pPr marL="457200" lvl="1" indent="0">
              <a:spcAft>
                <a:spcPts val="600"/>
              </a:spcAft>
              <a:buNone/>
            </a:pPr>
            <a:r>
              <a:rPr lang="en-US" sz="1400" dirty="0"/>
              <a:t>Define the skeleton of an algorithm in an operation, deferring some steps to subclasses. Template Method lets subclasses redefine certain steps of an algorithm without changing the algorithm's structure. </a:t>
            </a:r>
            <a:endParaRPr lang="en-US" sz="2000" dirty="0" smtClean="0"/>
          </a:p>
          <a:p>
            <a:pPr marL="342900" indent="-342900">
              <a:lnSpc>
                <a:spcPct val="150000"/>
              </a:lnSpc>
              <a:spcAft>
                <a:spcPts val="600"/>
              </a:spcAft>
            </a:pPr>
            <a:r>
              <a:rPr lang="en-US" sz="2000" dirty="0" smtClean="0"/>
              <a:t>Chain of Responsibility</a:t>
            </a:r>
          </a:p>
          <a:p>
            <a:pPr marL="457200" lvl="1" indent="0">
              <a:spcAft>
                <a:spcPts val="600"/>
              </a:spcAft>
              <a:buNone/>
            </a:pPr>
            <a:r>
              <a:rPr lang="en-US" sz="1400" dirty="0" smtClean="0"/>
              <a:t>Avoid coupling the sender of a request to its receiver by giving more than one object a chance to handle the request. Chain the receiving objects and pass the request along the chain until an object handles it.</a:t>
            </a:r>
          </a:p>
        </p:txBody>
      </p:sp>
      <p:sp>
        <p:nvSpPr>
          <p:cNvPr id="781" name="Google Shape;781;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16</a:t>
            </a:fld>
            <a:endParaRPr/>
          </a:p>
        </p:txBody>
      </p:sp>
      <p:sp>
        <p:nvSpPr>
          <p:cNvPr id="2" name="Rectangle 1"/>
          <p:cNvSpPr/>
          <p:nvPr/>
        </p:nvSpPr>
        <p:spPr>
          <a:xfrm>
            <a:off x="278175" y="652272"/>
            <a:ext cx="1099981" cy="307777"/>
          </a:xfrm>
          <a:prstGeom prst="rect">
            <a:avLst/>
          </a:prstGeom>
          <a:solidFill>
            <a:srgbClr val="F64646"/>
          </a:solidFill>
        </p:spPr>
        <p:txBody>
          <a:bodyPr wrap="none">
            <a:spAutoFit/>
          </a:bodyPr>
          <a:lstStyle/>
          <a:p>
            <a:r>
              <a:rPr lang="en-US" b="1" dirty="0">
                <a:solidFill>
                  <a:srgbClr val="FFC800"/>
                </a:solidFill>
                <a:latin typeface="+mn-lt"/>
                <a:ea typeface="Adobe Heiti Std R" panose="020B0400000000000000" pitchFamily="34" charset="-128"/>
              </a:rPr>
              <a:t>Behavioral</a:t>
            </a:r>
            <a:endParaRPr lang="fa-IR" dirty="0">
              <a:solidFill>
                <a:srgbClr val="FFC800"/>
              </a:solidFill>
              <a:latin typeface="+mn-lt"/>
              <a:ea typeface="Adobe Heiti Std R" panose="020B0400000000000000" pitchFamily="34" charset="-128"/>
            </a:endParaRPr>
          </a:p>
        </p:txBody>
      </p:sp>
    </p:spTree>
    <p:extLst>
      <p:ext uri="{BB962C8B-B14F-4D97-AF65-F5344CB8AC3E}">
        <p14:creationId xmlns:p14="http://schemas.microsoft.com/office/powerpoint/2010/main" val="25594059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7" name="Google Shape;777;p30"/>
          <p:cNvSpPr txBox="1">
            <a:spLocks noGrp="1"/>
          </p:cNvSpPr>
          <p:nvPr>
            <p:ph type="ctrTitle" idx="4294967295"/>
          </p:nvPr>
        </p:nvSpPr>
        <p:spPr>
          <a:xfrm>
            <a:off x="179024" y="0"/>
            <a:ext cx="6750586" cy="705080"/>
          </a:xfrm>
          <a:prstGeom prst="rect">
            <a:avLst/>
          </a:prstGeom>
        </p:spPr>
        <p:txBody>
          <a:bodyPr spcFirstLastPara="1" wrap="square" lIns="91425" tIns="91425" rIns="91425" bIns="91425" anchor="b" anchorCtr="0">
            <a:noAutofit/>
          </a:bodyPr>
          <a:lstStyle/>
          <a:p>
            <a:pPr lvl="0"/>
            <a:r>
              <a:rPr lang="en-US" sz="2800" dirty="0">
                <a:solidFill>
                  <a:srgbClr val="F64646"/>
                </a:solidFill>
              </a:rPr>
              <a:t>The Catalog of Design </a:t>
            </a:r>
            <a:r>
              <a:rPr lang="en-US" sz="2800" dirty="0" smtClean="0">
                <a:solidFill>
                  <a:srgbClr val="F64646"/>
                </a:solidFill>
              </a:rPr>
              <a:t>Patterns</a:t>
            </a:r>
            <a:endParaRPr sz="2800" dirty="0">
              <a:solidFill>
                <a:srgbClr val="F64646"/>
              </a:solidFill>
            </a:endParaRPr>
          </a:p>
        </p:txBody>
      </p:sp>
      <p:sp>
        <p:nvSpPr>
          <p:cNvPr id="778" name="Google Shape;778;p30"/>
          <p:cNvSpPr txBox="1">
            <a:spLocks noGrp="1"/>
          </p:cNvSpPr>
          <p:nvPr>
            <p:ph type="subTitle" idx="4294967295"/>
          </p:nvPr>
        </p:nvSpPr>
        <p:spPr>
          <a:xfrm>
            <a:off x="134956" y="903463"/>
            <a:ext cx="6882789" cy="4175314"/>
          </a:xfrm>
          <a:prstGeom prst="rect">
            <a:avLst/>
          </a:prstGeom>
        </p:spPr>
        <p:txBody>
          <a:bodyPr spcFirstLastPara="1" wrap="square" lIns="91425" tIns="91425" rIns="91425" bIns="91425" anchor="t" anchorCtr="0">
            <a:noAutofit/>
          </a:bodyPr>
          <a:lstStyle/>
          <a:p>
            <a:pPr marL="342900" indent="-342900">
              <a:spcAft>
                <a:spcPts val="600"/>
              </a:spcAft>
            </a:pPr>
            <a:r>
              <a:rPr lang="en-US" sz="2000" dirty="0" smtClean="0"/>
              <a:t>Command</a:t>
            </a:r>
            <a:endParaRPr lang="en-US" sz="2000" dirty="0"/>
          </a:p>
          <a:p>
            <a:pPr marL="457200" lvl="1" indent="0">
              <a:buNone/>
            </a:pPr>
            <a:r>
              <a:rPr lang="en-US" sz="1400" dirty="0"/>
              <a:t>Encapsulate a request as an object, thereby letting you parameterize clients with different requests, queue or log requests, and support undoable operations.</a:t>
            </a:r>
          </a:p>
          <a:p>
            <a:pPr marL="342900" indent="-342900">
              <a:lnSpc>
                <a:spcPct val="150000"/>
              </a:lnSpc>
              <a:spcAft>
                <a:spcPts val="600"/>
              </a:spcAft>
            </a:pPr>
            <a:r>
              <a:rPr lang="en-US" sz="2000" dirty="0" smtClean="0"/>
              <a:t>Iterator</a:t>
            </a:r>
            <a:endParaRPr lang="en-US" sz="2000" dirty="0"/>
          </a:p>
          <a:p>
            <a:pPr marL="457200" lvl="1" indent="0">
              <a:spcAft>
                <a:spcPts val="600"/>
              </a:spcAft>
              <a:buNone/>
            </a:pPr>
            <a:r>
              <a:rPr lang="en-US" sz="1400" dirty="0"/>
              <a:t>Provide a way to </a:t>
            </a:r>
            <a:r>
              <a:rPr lang="en-US" sz="1400" dirty="0" smtClean="0"/>
              <a:t>access the </a:t>
            </a:r>
            <a:r>
              <a:rPr lang="en-US" sz="1400" dirty="0"/>
              <a:t>elements of an aggregate object sequentially without exposing its underlying </a:t>
            </a:r>
            <a:r>
              <a:rPr lang="en-US" sz="1400" dirty="0" smtClean="0"/>
              <a:t>representation. </a:t>
            </a:r>
            <a:endParaRPr lang="en-US" sz="2000" dirty="0" smtClean="0"/>
          </a:p>
          <a:p>
            <a:pPr marL="342900" indent="-342900">
              <a:lnSpc>
                <a:spcPct val="150000"/>
              </a:lnSpc>
              <a:spcAft>
                <a:spcPts val="600"/>
              </a:spcAft>
            </a:pPr>
            <a:r>
              <a:rPr lang="en-US" sz="2000" dirty="0" smtClean="0"/>
              <a:t>Mediator</a:t>
            </a:r>
          </a:p>
          <a:p>
            <a:pPr marL="457200" lvl="1" indent="0">
              <a:spcAft>
                <a:spcPts val="600"/>
              </a:spcAft>
              <a:buNone/>
            </a:pPr>
            <a:r>
              <a:rPr lang="en-US" sz="1400" dirty="0" smtClean="0"/>
              <a:t>Define </a:t>
            </a:r>
            <a:r>
              <a:rPr lang="en-US" sz="1400" dirty="0"/>
              <a:t>an object that encapsulates how a set of objects interact. Mediator promotes loose coupling by keeping </a:t>
            </a:r>
            <a:r>
              <a:rPr lang="en-US" sz="1400" dirty="0" smtClean="0"/>
              <a:t>objects from </a:t>
            </a:r>
            <a:r>
              <a:rPr lang="en-US" sz="1400" dirty="0"/>
              <a:t>referring to each other explicitly, and it lets you vary their interaction independently.</a:t>
            </a:r>
            <a:endParaRPr lang="en-US" sz="1400" dirty="0" smtClean="0"/>
          </a:p>
        </p:txBody>
      </p:sp>
      <p:sp>
        <p:nvSpPr>
          <p:cNvPr id="781" name="Google Shape;781;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17</a:t>
            </a:fld>
            <a:endParaRPr/>
          </a:p>
        </p:txBody>
      </p:sp>
      <p:sp>
        <p:nvSpPr>
          <p:cNvPr id="2" name="Rectangle 1"/>
          <p:cNvSpPr/>
          <p:nvPr/>
        </p:nvSpPr>
        <p:spPr>
          <a:xfrm>
            <a:off x="278175" y="652272"/>
            <a:ext cx="1099981" cy="307777"/>
          </a:xfrm>
          <a:prstGeom prst="rect">
            <a:avLst/>
          </a:prstGeom>
          <a:solidFill>
            <a:srgbClr val="F64646"/>
          </a:solidFill>
        </p:spPr>
        <p:txBody>
          <a:bodyPr wrap="none">
            <a:spAutoFit/>
          </a:bodyPr>
          <a:lstStyle/>
          <a:p>
            <a:r>
              <a:rPr lang="en-US" b="1" dirty="0">
                <a:solidFill>
                  <a:srgbClr val="FFC800"/>
                </a:solidFill>
                <a:latin typeface="+mn-lt"/>
                <a:ea typeface="Adobe Heiti Std R" panose="020B0400000000000000" pitchFamily="34" charset="-128"/>
              </a:rPr>
              <a:t>Behavioral</a:t>
            </a:r>
            <a:endParaRPr lang="fa-IR" dirty="0">
              <a:solidFill>
                <a:srgbClr val="FFC800"/>
              </a:solidFill>
              <a:latin typeface="+mn-lt"/>
              <a:ea typeface="Adobe Heiti Std R" panose="020B0400000000000000" pitchFamily="34" charset="-128"/>
            </a:endParaRPr>
          </a:p>
        </p:txBody>
      </p:sp>
    </p:spTree>
    <p:extLst>
      <p:ext uri="{BB962C8B-B14F-4D97-AF65-F5344CB8AC3E}">
        <p14:creationId xmlns:p14="http://schemas.microsoft.com/office/powerpoint/2010/main" val="3071900077"/>
      </p:ext>
    </p:extLst>
  </p:cSld>
  <p:clrMapOvr>
    <a:masterClrMapping/>
  </p:clrMapOvr>
  <p:transition spd="med">
    <p:pull/>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7" name="Google Shape;777;p30"/>
          <p:cNvSpPr txBox="1">
            <a:spLocks noGrp="1"/>
          </p:cNvSpPr>
          <p:nvPr>
            <p:ph type="ctrTitle" idx="4294967295"/>
          </p:nvPr>
        </p:nvSpPr>
        <p:spPr>
          <a:xfrm>
            <a:off x="179024" y="0"/>
            <a:ext cx="6750586" cy="705080"/>
          </a:xfrm>
          <a:prstGeom prst="rect">
            <a:avLst/>
          </a:prstGeom>
        </p:spPr>
        <p:txBody>
          <a:bodyPr spcFirstLastPara="1" wrap="square" lIns="91425" tIns="91425" rIns="91425" bIns="91425" anchor="b" anchorCtr="0">
            <a:noAutofit/>
          </a:bodyPr>
          <a:lstStyle/>
          <a:p>
            <a:pPr lvl="0"/>
            <a:r>
              <a:rPr lang="en-US" sz="2800" dirty="0">
                <a:solidFill>
                  <a:srgbClr val="F64646"/>
                </a:solidFill>
              </a:rPr>
              <a:t>The Catalog of Design </a:t>
            </a:r>
            <a:r>
              <a:rPr lang="en-US" sz="2800" dirty="0" smtClean="0">
                <a:solidFill>
                  <a:srgbClr val="F64646"/>
                </a:solidFill>
              </a:rPr>
              <a:t>Patterns</a:t>
            </a:r>
            <a:endParaRPr sz="2800" dirty="0">
              <a:solidFill>
                <a:srgbClr val="F64646"/>
              </a:solidFill>
            </a:endParaRPr>
          </a:p>
        </p:txBody>
      </p:sp>
      <p:sp>
        <p:nvSpPr>
          <p:cNvPr id="778" name="Google Shape;778;p30"/>
          <p:cNvSpPr txBox="1">
            <a:spLocks noGrp="1"/>
          </p:cNvSpPr>
          <p:nvPr>
            <p:ph type="subTitle" idx="4294967295"/>
          </p:nvPr>
        </p:nvSpPr>
        <p:spPr>
          <a:xfrm>
            <a:off x="134957" y="903463"/>
            <a:ext cx="6673468" cy="4175314"/>
          </a:xfrm>
          <a:prstGeom prst="rect">
            <a:avLst/>
          </a:prstGeom>
        </p:spPr>
        <p:txBody>
          <a:bodyPr spcFirstLastPara="1" wrap="square" lIns="91425" tIns="91425" rIns="91425" bIns="91425" anchor="t" anchorCtr="0">
            <a:noAutofit/>
          </a:bodyPr>
          <a:lstStyle/>
          <a:p>
            <a:pPr marL="342900" indent="-342900">
              <a:spcAft>
                <a:spcPts val="600"/>
              </a:spcAft>
            </a:pPr>
            <a:r>
              <a:rPr lang="en-US" sz="2000" dirty="0" smtClean="0"/>
              <a:t>Memento</a:t>
            </a:r>
            <a:endParaRPr lang="en-US" sz="2000" dirty="0"/>
          </a:p>
          <a:p>
            <a:pPr marL="457200" lvl="1" indent="0">
              <a:buNone/>
            </a:pPr>
            <a:r>
              <a:rPr lang="en-US" sz="1400" dirty="0"/>
              <a:t>Without violating encapsulation, capture and externalize an object's internal state so that the object can be restored to </a:t>
            </a:r>
            <a:r>
              <a:rPr lang="en-US" sz="1400" dirty="0" smtClean="0"/>
              <a:t>this state later.</a:t>
            </a:r>
            <a:endParaRPr lang="en-US" sz="1400" dirty="0"/>
          </a:p>
          <a:p>
            <a:pPr marL="342900" indent="-342900">
              <a:lnSpc>
                <a:spcPct val="150000"/>
              </a:lnSpc>
              <a:spcAft>
                <a:spcPts val="600"/>
              </a:spcAft>
            </a:pPr>
            <a:r>
              <a:rPr lang="en-US" sz="2000" dirty="0" smtClean="0"/>
              <a:t>Observer</a:t>
            </a:r>
            <a:endParaRPr lang="en-US" sz="2000" dirty="0"/>
          </a:p>
          <a:p>
            <a:pPr marL="457200" lvl="1" indent="0">
              <a:spcAft>
                <a:spcPts val="600"/>
              </a:spcAft>
              <a:buNone/>
            </a:pPr>
            <a:r>
              <a:rPr lang="en-US" sz="1400" dirty="0"/>
              <a:t>Define a one-to-many dependency between objects so that when one object changes state, all its dependents are notified and </a:t>
            </a:r>
            <a:r>
              <a:rPr lang="en-US" sz="1400" dirty="0" smtClean="0"/>
              <a:t>updated automatically. </a:t>
            </a:r>
            <a:endParaRPr lang="en-US" sz="2000" dirty="0" smtClean="0"/>
          </a:p>
          <a:p>
            <a:pPr marL="342900" indent="-342900">
              <a:lnSpc>
                <a:spcPct val="150000"/>
              </a:lnSpc>
              <a:spcAft>
                <a:spcPts val="600"/>
              </a:spcAft>
            </a:pPr>
            <a:r>
              <a:rPr lang="en-US" sz="2000" dirty="0" smtClean="0"/>
              <a:t>State</a:t>
            </a:r>
          </a:p>
          <a:p>
            <a:pPr marL="457200" lvl="1" indent="0">
              <a:spcAft>
                <a:spcPts val="600"/>
              </a:spcAft>
              <a:buNone/>
            </a:pPr>
            <a:r>
              <a:rPr lang="en-US" sz="1400" dirty="0"/>
              <a:t>Allow an object to alter its behavior when its internal state changes. The object will appear to change its class.</a:t>
            </a:r>
            <a:endParaRPr lang="en-US" sz="1400" dirty="0" smtClean="0"/>
          </a:p>
        </p:txBody>
      </p:sp>
      <p:sp>
        <p:nvSpPr>
          <p:cNvPr id="781" name="Google Shape;781;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18</a:t>
            </a:fld>
            <a:endParaRPr/>
          </a:p>
        </p:txBody>
      </p:sp>
      <p:sp>
        <p:nvSpPr>
          <p:cNvPr id="2" name="Rectangle 1"/>
          <p:cNvSpPr/>
          <p:nvPr/>
        </p:nvSpPr>
        <p:spPr>
          <a:xfrm>
            <a:off x="278175" y="652272"/>
            <a:ext cx="1099981" cy="307777"/>
          </a:xfrm>
          <a:prstGeom prst="rect">
            <a:avLst/>
          </a:prstGeom>
          <a:solidFill>
            <a:srgbClr val="F64646"/>
          </a:solidFill>
        </p:spPr>
        <p:txBody>
          <a:bodyPr wrap="none">
            <a:spAutoFit/>
          </a:bodyPr>
          <a:lstStyle/>
          <a:p>
            <a:r>
              <a:rPr lang="en-US" b="1" dirty="0">
                <a:solidFill>
                  <a:srgbClr val="FFC800"/>
                </a:solidFill>
                <a:latin typeface="+mn-lt"/>
                <a:ea typeface="Adobe Heiti Std R" panose="020B0400000000000000" pitchFamily="34" charset="-128"/>
              </a:rPr>
              <a:t>Behavioral</a:t>
            </a:r>
            <a:endParaRPr lang="fa-IR" dirty="0">
              <a:solidFill>
                <a:srgbClr val="FFC800"/>
              </a:solidFill>
              <a:latin typeface="+mn-lt"/>
              <a:ea typeface="Adobe Heiti Std R" panose="020B0400000000000000" pitchFamily="34" charset="-128"/>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45309" y="2232808"/>
            <a:ext cx="304986" cy="396328"/>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45309" y="1021341"/>
            <a:ext cx="304986" cy="396328"/>
          </a:xfrm>
          <a:prstGeom prst="rect">
            <a:avLst/>
          </a:prstGeom>
        </p:spPr>
      </p:pic>
    </p:spTree>
    <p:extLst>
      <p:ext uri="{BB962C8B-B14F-4D97-AF65-F5344CB8AC3E}">
        <p14:creationId xmlns:p14="http://schemas.microsoft.com/office/powerpoint/2010/main" val="42168989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7" name="Google Shape;777;p30"/>
          <p:cNvSpPr txBox="1">
            <a:spLocks noGrp="1"/>
          </p:cNvSpPr>
          <p:nvPr>
            <p:ph type="ctrTitle" idx="4294967295"/>
          </p:nvPr>
        </p:nvSpPr>
        <p:spPr>
          <a:xfrm>
            <a:off x="179024" y="0"/>
            <a:ext cx="6750586" cy="705080"/>
          </a:xfrm>
          <a:prstGeom prst="rect">
            <a:avLst/>
          </a:prstGeom>
        </p:spPr>
        <p:txBody>
          <a:bodyPr spcFirstLastPara="1" wrap="square" lIns="91425" tIns="91425" rIns="91425" bIns="91425" anchor="b" anchorCtr="0">
            <a:noAutofit/>
          </a:bodyPr>
          <a:lstStyle/>
          <a:p>
            <a:pPr lvl="0"/>
            <a:r>
              <a:rPr lang="en-US" sz="2800" dirty="0">
                <a:solidFill>
                  <a:srgbClr val="F64646"/>
                </a:solidFill>
              </a:rPr>
              <a:t>The Catalog of Design </a:t>
            </a:r>
            <a:r>
              <a:rPr lang="en-US" sz="2800" dirty="0" smtClean="0">
                <a:solidFill>
                  <a:srgbClr val="F64646"/>
                </a:solidFill>
              </a:rPr>
              <a:t>Patterns</a:t>
            </a:r>
            <a:endParaRPr sz="2800" dirty="0">
              <a:solidFill>
                <a:srgbClr val="F64646"/>
              </a:solidFill>
            </a:endParaRPr>
          </a:p>
        </p:txBody>
      </p:sp>
      <p:sp>
        <p:nvSpPr>
          <p:cNvPr id="778" name="Google Shape;778;p30"/>
          <p:cNvSpPr txBox="1">
            <a:spLocks noGrp="1"/>
          </p:cNvSpPr>
          <p:nvPr>
            <p:ph type="subTitle" idx="4294967295"/>
          </p:nvPr>
        </p:nvSpPr>
        <p:spPr>
          <a:xfrm>
            <a:off x="134957" y="903463"/>
            <a:ext cx="6673468" cy="4175314"/>
          </a:xfrm>
          <a:prstGeom prst="rect">
            <a:avLst/>
          </a:prstGeom>
        </p:spPr>
        <p:txBody>
          <a:bodyPr spcFirstLastPara="1" wrap="square" lIns="91425" tIns="91425" rIns="91425" bIns="91425" anchor="t" anchorCtr="0">
            <a:noAutofit/>
          </a:bodyPr>
          <a:lstStyle/>
          <a:p>
            <a:pPr marL="342900" indent="-342900">
              <a:spcAft>
                <a:spcPts val="600"/>
              </a:spcAft>
            </a:pPr>
            <a:r>
              <a:rPr lang="en-US" sz="2000" dirty="0" smtClean="0"/>
              <a:t>Strategy</a:t>
            </a:r>
            <a:endParaRPr lang="en-US" sz="2000" dirty="0"/>
          </a:p>
          <a:p>
            <a:pPr marL="457200" lvl="1" indent="0">
              <a:buNone/>
            </a:pPr>
            <a:r>
              <a:rPr lang="en-US" sz="1400" dirty="0"/>
              <a:t>Define a family of algorithms, encapsulate each one, and make them interchangeable. </a:t>
            </a:r>
            <a:r>
              <a:rPr lang="en-US" sz="1400" dirty="0" smtClean="0"/>
              <a:t>Strategy lets the </a:t>
            </a:r>
            <a:r>
              <a:rPr lang="en-US" sz="1400" dirty="0"/>
              <a:t>algorithm vary independently from </a:t>
            </a:r>
            <a:r>
              <a:rPr lang="en-US" sz="1400" dirty="0" smtClean="0"/>
              <a:t>clients that </a:t>
            </a:r>
            <a:r>
              <a:rPr lang="en-US" sz="1400" dirty="0"/>
              <a:t>use it.</a:t>
            </a:r>
          </a:p>
          <a:p>
            <a:pPr marL="342900" indent="-342900">
              <a:lnSpc>
                <a:spcPct val="150000"/>
              </a:lnSpc>
              <a:spcAft>
                <a:spcPts val="600"/>
              </a:spcAft>
            </a:pPr>
            <a:r>
              <a:rPr lang="en-US" sz="2000" dirty="0" smtClean="0"/>
              <a:t>Visitor</a:t>
            </a:r>
            <a:endParaRPr lang="en-US" sz="2000" dirty="0"/>
          </a:p>
          <a:p>
            <a:pPr marL="457200" lvl="1" indent="0">
              <a:spcAft>
                <a:spcPts val="600"/>
              </a:spcAft>
              <a:buNone/>
            </a:pPr>
            <a:r>
              <a:rPr lang="en-US" sz="1400" dirty="0"/>
              <a:t>Represent an operation to be performed on the elements of an object structure. </a:t>
            </a:r>
            <a:r>
              <a:rPr lang="en-US" sz="1400" dirty="0" smtClean="0"/>
              <a:t>Visitor lets </a:t>
            </a:r>
            <a:r>
              <a:rPr lang="en-US" sz="1400" dirty="0"/>
              <a:t>you define a new operation without changing the classes of the elements on which it operates.</a:t>
            </a:r>
            <a:endParaRPr lang="en-US" sz="2000" dirty="0" smtClean="0"/>
          </a:p>
        </p:txBody>
      </p:sp>
      <p:sp>
        <p:nvSpPr>
          <p:cNvPr id="781" name="Google Shape;781;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19</a:t>
            </a:fld>
            <a:endParaRPr/>
          </a:p>
        </p:txBody>
      </p:sp>
      <p:sp>
        <p:nvSpPr>
          <p:cNvPr id="2" name="Rectangle 1"/>
          <p:cNvSpPr/>
          <p:nvPr/>
        </p:nvSpPr>
        <p:spPr>
          <a:xfrm>
            <a:off x="278175" y="652272"/>
            <a:ext cx="1099981" cy="307777"/>
          </a:xfrm>
          <a:prstGeom prst="rect">
            <a:avLst/>
          </a:prstGeom>
          <a:solidFill>
            <a:srgbClr val="F64646"/>
          </a:solidFill>
        </p:spPr>
        <p:txBody>
          <a:bodyPr wrap="none">
            <a:spAutoFit/>
          </a:bodyPr>
          <a:lstStyle/>
          <a:p>
            <a:r>
              <a:rPr lang="en-US" b="1" dirty="0">
                <a:solidFill>
                  <a:srgbClr val="FFC800"/>
                </a:solidFill>
                <a:latin typeface="+mn-lt"/>
                <a:ea typeface="Adobe Heiti Std R" panose="020B0400000000000000" pitchFamily="34" charset="-128"/>
              </a:rPr>
              <a:t>Behavioral</a:t>
            </a:r>
            <a:endParaRPr lang="fa-IR" dirty="0">
              <a:solidFill>
                <a:srgbClr val="FFC800"/>
              </a:solidFill>
              <a:latin typeface="+mn-lt"/>
              <a:ea typeface="Adobe Heiti Std R" panose="020B0400000000000000" pitchFamily="34" charset="-128"/>
            </a:endParaRPr>
          </a:p>
        </p:txBody>
      </p:sp>
    </p:spTree>
    <p:extLst>
      <p:ext uri="{BB962C8B-B14F-4D97-AF65-F5344CB8AC3E}">
        <p14:creationId xmlns:p14="http://schemas.microsoft.com/office/powerpoint/2010/main" val="2514070886"/>
      </p:ext>
    </p:extLst>
  </p:cSld>
  <p:clrMapOvr>
    <a:masterClrMapping/>
  </p:clrMapOvr>
  <p:transition spd="med">
    <p:pull/>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16"/>
          <p:cNvSpPr txBox="1">
            <a:spLocks noGrp="1"/>
          </p:cNvSpPr>
          <p:nvPr>
            <p:ph type="ctrTitle" idx="4294967295"/>
          </p:nvPr>
        </p:nvSpPr>
        <p:spPr>
          <a:xfrm>
            <a:off x="486103" y="493388"/>
            <a:ext cx="3954900" cy="95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solidFill>
                  <a:srgbClr val="F64646"/>
                </a:solidFill>
              </a:rPr>
              <a:t>Hello!</a:t>
            </a:r>
            <a:endParaRPr sz="6000" dirty="0">
              <a:solidFill>
                <a:srgbClr val="F64646"/>
              </a:solidFill>
            </a:endParaRPr>
          </a:p>
        </p:txBody>
      </p:sp>
      <p:sp>
        <p:nvSpPr>
          <p:cNvPr id="642" name="Google Shape;642;p16"/>
          <p:cNvSpPr txBox="1">
            <a:spLocks noGrp="1"/>
          </p:cNvSpPr>
          <p:nvPr>
            <p:ph type="subTitle" idx="4294967295"/>
          </p:nvPr>
        </p:nvSpPr>
        <p:spPr>
          <a:xfrm>
            <a:off x="969580" y="1667814"/>
            <a:ext cx="3954900" cy="528367"/>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1800" b="1" dirty="0" smtClean="0">
                <a:latin typeface="Montserrat"/>
                <a:ea typeface="Montserrat"/>
                <a:cs typeface="Montserrat"/>
                <a:sym typeface="Montserrat"/>
              </a:rPr>
              <a:t>Parsa </a:t>
            </a:r>
            <a:r>
              <a:rPr lang="en-US" sz="1800" b="1" dirty="0" err="1" smtClean="0">
                <a:latin typeface="Montserrat"/>
                <a:ea typeface="Montserrat"/>
                <a:cs typeface="Montserrat"/>
                <a:sym typeface="Montserrat"/>
              </a:rPr>
              <a:t>Abbasi</a:t>
            </a:r>
            <a:endParaRPr sz="1800" b="1" dirty="0">
              <a:latin typeface="Montserrat"/>
              <a:ea typeface="Montserrat"/>
              <a:cs typeface="Montserrat"/>
              <a:sym typeface="Montserrat"/>
            </a:endParaRPr>
          </a:p>
        </p:txBody>
      </p:sp>
      <p:sp>
        <p:nvSpPr>
          <p:cNvPr id="643" name="Google Shape;643;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chemeClr val="lt1"/>
                </a:solidFill>
              </a:rPr>
              <a:t>2</a:t>
            </a:fld>
            <a:endParaRPr>
              <a:solidFill>
                <a:schemeClr val="lt1"/>
              </a:solidFill>
            </a:endParaRPr>
          </a:p>
        </p:txBody>
      </p:sp>
      <p:sp>
        <p:nvSpPr>
          <p:cNvPr id="10" name="Google Shape;642;p16"/>
          <p:cNvSpPr txBox="1">
            <a:spLocks/>
          </p:cNvSpPr>
          <p:nvPr/>
        </p:nvSpPr>
        <p:spPr>
          <a:xfrm>
            <a:off x="1602468" y="2196181"/>
            <a:ext cx="2718047" cy="36834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68300" algn="l" rtl="0">
              <a:lnSpc>
                <a:spcPct val="100000"/>
              </a:lnSpc>
              <a:spcBef>
                <a:spcPts val="60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1pPr>
            <a:lvl2pPr marL="914400" marR="0" lvl="1"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2pPr>
            <a:lvl3pPr marL="1371600" marR="0" lvl="2"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3pPr>
            <a:lvl4pPr marL="1828800" marR="0" lvl="3"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4pPr>
            <a:lvl5pPr marL="2286000" marR="0" lvl="4"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5pPr>
            <a:lvl6pPr marL="2743200" marR="0" lvl="5"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6pPr>
            <a:lvl7pPr marL="3200400" marR="0" lvl="6"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7pPr>
            <a:lvl8pPr marL="3657600" marR="0" lvl="7"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8pPr>
            <a:lvl9pPr marL="4114800" marR="0" lvl="8"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9pPr>
          </a:lstStyle>
          <a:p>
            <a:pPr marL="0" indent="0">
              <a:buFont typeface="Montserrat Light"/>
              <a:buNone/>
            </a:pPr>
            <a:r>
              <a:rPr lang="en-US" sz="1200" i="1" dirty="0" smtClean="0">
                <a:latin typeface="Montserrat"/>
                <a:ea typeface="Montserrat"/>
                <a:cs typeface="Montserrat"/>
                <a:sym typeface="Montserrat"/>
              </a:rPr>
              <a:t>parsa.abassi1996@gmail.com</a:t>
            </a:r>
            <a:endParaRPr lang="en-US" sz="1200" i="1" dirty="0">
              <a:latin typeface="Montserrat"/>
              <a:ea typeface="Montserrat"/>
              <a:cs typeface="Montserrat"/>
              <a:sym typeface="Montserrat"/>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9544" y="2308144"/>
            <a:ext cx="303434" cy="303434"/>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9034" y="2691117"/>
            <a:ext cx="318523" cy="318523"/>
          </a:xfrm>
          <a:prstGeom prst="rect">
            <a:avLst/>
          </a:prstGeom>
        </p:spPr>
      </p:pic>
      <p:sp>
        <p:nvSpPr>
          <p:cNvPr id="13" name="Google Shape;642;p16"/>
          <p:cNvSpPr txBox="1">
            <a:spLocks/>
          </p:cNvSpPr>
          <p:nvPr/>
        </p:nvSpPr>
        <p:spPr>
          <a:xfrm>
            <a:off x="1588005" y="2596901"/>
            <a:ext cx="3908905" cy="36834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68300" algn="l" rtl="0">
              <a:lnSpc>
                <a:spcPct val="100000"/>
              </a:lnSpc>
              <a:spcBef>
                <a:spcPts val="60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1pPr>
            <a:lvl2pPr marL="914400" marR="0" lvl="1"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2pPr>
            <a:lvl3pPr marL="1371600" marR="0" lvl="2"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3pPr>
            <a:lvl4pPr marL="1828800" marR="0" lvl="3"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4pPr>
            <a:lvl5pPr marL="2286000" marR="0" lvl="4"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5pPr>
            <a:lvl6pPr marL="2743200" marR="0" lvl="5"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6pPr>
            <a:lvl7pPr marL="3200400" marR="0" lvl="6"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7pPr>
            <a:lvl8pPr marL="3657600" marR="0" lvl="7"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8pPr>
            <a:lvl9pPr marL="4114800" marR="0" lvl="8"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9pPr>
          </a:lstStyle>
          <a:p>
            <a:pPr marL="0" indent="0">
              <a:buNone/>
            </a:pPr>
            <a:r>
              <a:rPr lang="en-US" sz="1200" i="1" dirty="0">
                <a:latin typeface="Montserrat"/>
                <a:ea typeface="Montserrat"/>
                <a:cs typeface="Montserrat"/>
                <a:sym typeface="Montserrat"/>
              </a:rPr>
              <a:t>https://www.linkedin.com/in/parsa-abbasi/</a:t>
            </a:r>
          </a:p>
        </p:txBody>
      </p:sp>
      <p:sp>
        <p:nvSpPr>
          <p:cNvPr id="14" name="Google Shape;642;p16"/>
          <p:cNvSpPr txBox="1">
            <a:spLocks/>
          </p:cNvSpPr>
          <p:nvPr/>
        </p:nvSpPr>
        <p:spPr>
          <a:xfrm>
            <a:off x="969580" y="3245423"/>
            <a:ext cx="3954900" cy="5283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68300" algn="l" rtl="0">
              <a:lnSpc>
                <a:spcPct val="100000"/>
              </a:lnSpc>
              <a:spcBef>
                <a:spcPts val="60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1pPr>
            <a:lvl2pPr marL="914400" marR="0" lvl="1"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2pPr>
            <a:lvl3pPr marL="1371600" marR="0" lvl="2"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3pPr>
            <a:lvl4pPr marL="1828800" marR="0" lvl="3"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4pPr>
            <a:lvl5pPr marL="2286000" marR="0" lvl="4"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5pPr>
            <a:lvl6pPr marL="2743200" marR="0" lvl="5"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6pPr>
            <a:lvl7pPr marL="3200400" marR="0" lvl="6"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7pPr>
            <a:lvl8pPr marL="3657600" marR="0" lvl="7"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8pPr>
            <a:lvl9pPr marL="4114800" marR="0" lvl="8"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9pPr>
          </a:lstStyle>
          <a:p>
            <a:pPr marL="0" indent="0">
              <a:buFont typeface="Montserrat Light"/>
              <a:buNone/>
            </a:pPr>
            <a:r>
              <a:rPr lang="en-US" sz="1800" b="1" dirty="0" smtClean="0">
                <a:latin typeface="Montserrat"/>
                <a:ea typeface="Montserrat"/>
                <a:cs typeface="Montserrat"/>
                <a:sym typeface="Montserrat"/>
              </a:rPr>
              <a:t>Mehran </a:t>
            </a:r>
            <a:r>
              <a:rPr lang="en-US" sz="1800" b="1" dirty="0" err="1" smtClean="0">
                <a:latin typeface="Montserrat"/>
                <a:ea typeface="Montserrat"/>
                <a:cs typeface="Montserrat"/>
                <a:sym typeface="Montserrat"/>
              </a:rPr>
              <a:t>Rafiee</a:t>
            </a:r>
            <a:endParaRPr lang="en-US" sz="1800" b="1" dirty="0">
              <a:latin typeface="Montserrat"/>
              <a:ea typeface="Montserrat"/>
              <a:cs typeface="Montserrat"/>
              <a:sym typeface="Montserrat"/>
            </a:endParaRPr>
          </a:p>
        </p:txBody>
      </p:sp>
      <p:sp>
        <p:nvSpPr>
          <p:cNvPr id="15" name="Google Shape;642;p16"/>
          <p:cNvSpPr txBox="1">
            <a:spLocks/>
          </p:cNvSpPr>
          <p:nvPr/>
        </p:nvSpPr>
        <p:spPr>
          <a:xfrm>
            <a:off x="1602468" y="3773790"/>
            <a:ext cx="2718047" cy="36834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68300" algn="l" rtl="0">
              <a:lnSpc>
                <a:spcPct val="100000"/>
              </a:lnSpc>
              <a:spcBef>
                <a:spcPts val="60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1pPr>
            <a:lvl2pPr marL="914400" marR="0" lvl="1"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2pPr>
            <a:lvl3pPr marL="1371600" marR="0" lvl="2"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3pPr>
            <a:lvl4pPr marL="1828800" marR="0" lvl="3"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4pPr>
            <a:lvl5pPr marL="2286000" marR="0" lvl="4"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5pPr>
            <a:lvl6pPr marL="2743200" marR="0" lvl="5"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6pPr>
            <a:lvl7pPr marL="3200400" marR="0" lvl="6"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7pPr>
            <a:lvl8pPr marL="3657600" marR="0" lvl="7"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8pPr>
            <a:lvl9pPr marL="4114800" marR="0" lvl="8"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9pPr>
          </a:lstStyle>
          <a:p>
            <a:pPr marL="0" indent="0">
              <a:buNone/>
            </a:pPr>
            <a:r>
              <a:rPr lang="en-US" sz="1200" i="1" dirty="0">
                <a:latin typeface="Montserrat"/>
                <a:ea typeface="Montserrat"/>
                <a:cs typeface="Montserrat"/>
                <a:sym typeface="Montserrat"/>
              </a:rPr>
              <a:t>mehranrafiee5@gmail.com</a:t>
            </a:r>
          </a:p>
        </p:txBody>
      </p:sp>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9544" y="3885753"/>
            <a:ext cx="303434" cy="303434"/>
          </a:xfrm>
          <a:prstGeom prst="rect">
            <a:avLst/>
          </a:prstGeom>
        </p:spPr>
      </p:pic>
      <p:pic>
        <p:nvPicPr>
          <p:cNvPr id="17" name="Picture 1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9034" y="4268726"/>
            <a:ext cx="318523" cy="318523"/>
          </a:xfrm>
          <a:prstGeom prst="rect">
            <a:avLst/>
          </a:prstGeom>
        </p:spPr>
      </p:pic>
      <p:sp>
        <p:nvSpPr>
          <p:cNvPr id="18" name="Google Shape;642;p16"/>
          <p:cNvSpPr txBox="1">
            <a:spLocks/>
          </p:cNvSpPr>
          <p:nvPr/>
        </p:nvSpPr>
        <p:spPr>
          <a:xfrm>
            <a:off x="1588005" y="4174510"/>
            <a:ext cx="3908905" cy="36834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68300" algn="l" rtl="0">
              <a:lnSpc>
                <a:spcPct val="100000"/>
              </a:lnSpc>
              <a:spcBef>
                <a:spcPts val="60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1pPr>
            <a:lvl2pPr marL="914400" marR="0" lvl="1"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2pPr>
            <a:lvl3pPr marL="1371600" marR="0" lvl="2"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3pPr>
            <a:lvl4pPr marL="1828800" marR="0" lvl="3"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4pPr>
            <a:lvl5pPr marL="2286000" marR="0" lvl="4"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5pPr>
            <a:lvl6pPr marL="2743200" marR="0" lvl="5"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6pPr>
            <a:lvl7pPr marL="3200400" marR="0" lvl="6"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7pPr>
            <a:lvl8pPr marL="3657600" marR="0" lvl="7"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8pPr>
            <a:lvl9pPr marL="4114800" marR="0" lvl="8"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9pPr>
          </a:lstStyle>
          <a:p>
            <a:pPr marL="0" indent="0">
              <a:buNone/>
            </a:pPr>
            <a:r>
              <a:rPr lang="en-US" sz="1200" i="1" dirty="0">
                <a:latin typeface="Montserrat"/>
                <a:ea typeface="Montserrat"/>
                <a:cs typeface="Montserrat"/>
                <a:sym typeface="Montserrat"/>
              </a:rPr>
              <a:t>https://www.linkedin.com/in/mehranrafiee97/</a:t>
            </a:r>
          </a:p>
        </p:txBody>
      </p:sp>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7284" y="4268726"/>
            <a:ext cx="717638" cy="788612"/>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17"/>
          <p:cNvSpPr txBox="1">
            <a:spLocks noGrp="1"/>
          </p:cNvSpPr>
          <p:nvPr>
            <p:ph type="ctrTitle"/>
          </p:nvPr>
        </p:nvSpPr>
        <p:spPr>
          <a:xfrm>
            <a:off x="685800" y="1957009"/>
            <a:ext cx="42525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solidFill>
                  <a:srgbClr val="E8062F"/>
                </a:solidFill>
              </a:rPr>
              <a:t>1.</a:t>
            </a:r>
            <a:endParaRPr dirty="0" smtClean="0">
              <a:solidFill>
                <a:srgbClr val="E8062F"/>
              </a:solidFill>
            </a:endParaRPr>
          </a:p>
          <a:p>
            <a:pPr marL="0" lvl="0" indent="0" algn="l" rtl="0">
              <a:spcBef>
                <a:spcPts val="0"/>
              </a:spcBef>
              <a:spcAft>
                <a:spcPts val="0"/>
              </a:spcAft>
              <a:buNone/>
            </a:pPr>
            <a:r>
              <a:rPr lang="en" dirty="0" smtClean="0"/>
              <a:t>Memento</a:t>
            </a:r>
            <a:endParaRPr dirty="0"/>
          </a:p>
        </p:txBody>
      </p:sp>
    </p:spTree>
    <p:extLst>
      <p:ext uri="{BB962C8B-B14F-4D97-AF65-F5344CB8AC3E}">
        <p14:creationId xmlns:p14="http://schemas.microsoft.com/office/powerpoint/2010/main" val="14873389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87"/>
        <p:cNvGrpSpPr/>
        <p:nvPr/>
      </p:nvGrpSpPr>
      <p:grpSpPr>
        <a:xfrm>
          <a:off x="0" y="0"/>
          <a:ext cx="0" cy="0"/>
          <a:chOff x="0" y="0"/>
          <a:chExt cx="0" cy="0"/>
        </a:xfrm>
      </p:grpSpPr>
      <p:sp>
        <p:nvSpPr>
          <p:cNvPr id="688" name="Google Shape;688;p21"/>
          <p:cNvSpPr txBox="1">
            <a:spLocks noGrp="1"/>
          </p:cNvSpPr>
          <p:nvPr>
            <p:ph type="body" idx="1"/>
          </p:nvPr>
        </p:nvSpPr>
        <p:spPr>
          <a:xfrm>
            <a:off x="3176337" y="1881028"/>
            <a:ext cx="3356683" cy="1149558"/>
          </a:xfrm>
          <a:prstGeom prst="rect">
            <a:avLst/>
          </a:prstGeom>
        </p:spPr>
        <p:txBody>
          <a:bodyPr spcFirstLastPara="1" wrap="square" lIns="91425" tIns="91425" rIns="91425" bIns="91425" anchor="t" anchorCtr="0">
            <a:noAutofit/>
          </a:bodyPr>
          <a:lstStyle/>
          <a:p>
            <a:pPr marL="0" lvl="0" indent="0">
              <a:buNone/>
            </a:pPr>
            <a:r>
              <a:rPr lang="en-US" sz="1600" dirty="0" smtClean="0"/>
              <a:t>Directed by Christopher Nolan</a:t>
            </a:r>
          </a:p>
        </p:txBody>
      </p:sp>
      <p:sp>
        <p:nvSpPr>
          <p:cNvPr id="689" name="Google Shape;689;p21"/>
          <p:cNvSpPr txBox="1">
            <a:spLocks noGrp="1"/>
          </p:cNvSpPr>
          <p:nvPr>
            <p:ph type="title"/>
          </p:nvPr>
        </p:nvSpPr>
        <p:spPr>
          <a:xfrm>
            <a:off x="227490" y="2289183"/>
            <a:ext cx="2258458" cy="668100"/>
          </a:xfrm>
          <a:prstGeom prst="rect">
            <a:avLst/>
          </a:prstGeom>
        </p:spPr>
        <p:txBody>
          <a:bodyPr spcFirstLastPara="1" wrap="square" lIns="91425" tIns="91425" rIns="91425" bIns="91425" anchor="b" anchorCtr="0">
            <a:noAutofit/>
          </a:bodyPr>
          <a:lstStyle/>
          <a:p>
            <a:pPr lvl="0"/>
            <a:r>
              <a:rPr lang="en-US" dirty="0" smtClean="0">
                <a:solidFill>
                  <a:srgbClr val="E8062F"/>
                </a:solidFill>
              </a:rPr>
              <a:t>Definition</a:t>
            </a:r>
            <a:endParaRPr dirty="0">
              <a:solidFill>
                <a:srgbClr val="E8062F"/>
              </a:solidFill>
            </a:endParaRPr>
          </a:p>
        </p:txBody>
      </p:sp>
      <p:sp>
        <p:nvSpPr>
          <p:cNvPr id="691" name="Google Shape;691;p2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21</a:t>
            </a:fld>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3020" y="260951"/>
            <a:ext cx="2298114" cy="3374616"/>
          </a:xfrm>
          <a:prstGeom prst="rect">
            <a:avLst/>
          </a:prstGeom>
          <a:ln>
            <a:noFill/>
          </a:ln>
          <a:effectLst>
            <a:outerShdw blurRad="292100" dist="139700" dir="2700000" algn="tl" rotWithShape="0">
              <a:srgbClr val="333333">
                <a:alpha val="65000"/>
              </a:srgbClr>
            </a:outerShdw>
          </a:effectLst>
        </p:spPr>
      </p:pic>
      <p:sp>
        <p:nvSpPr>
          <p:cNvPr id="10" name="Google Shape;689;p21"/>
          <p:cNvSpPr txBox="1">
            <a:spLocks/>
          </p:cNvSpPr>
          <p:nvPr/>
        </p:nvSpPr>
        <p:spPr>
          <a:xfrm>
            <a:off x="3433210" y="1343762"/>
            <a:ext cx="2974572" cy="668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22222"/>
              </a:buClr>
              <a:buSzPts val="2400"/>
              <a:buFont typeface="Montserrat"/>
              <a:buNone/>
              <a:defRPr sz="2400" b="1" i="0" u="none" strike="noStrike" cap="none">
                <a:solidFill>
                  <a:srgbClr val="222222"/>
                </a:solidFill>
                <a:latin typeface="Montserrat"/>
                <a:ea typeface="Montserrat"/>
                <a:cs typeface="Montserrat"/>
                <a:sym typeface="Montserrat"/>
              </a:defRPr>
            </a:lvl1pPr>
            <a:lvl2pPr marR="0" lvl="1"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9pPr>
          </a:lstStyle>
          <a:p>
            <a:r>
              <a:rPr lang="en-US" dirty="0">
                <a:solidFill>
                  <a:srgbClr val="E8062F"/>
                </a:solidFill>
              </a:rPr>
              <a:t>Memento (2000)</a:t>
            </a:r>
          </a:p>
        </p:txBody>
      </p:sp>
      <p:sp>
        <p:nvSpPr>
          <p:cNvPr id="11" name="Google Shape;688;p21"/>
          <p:cNvSpPr txBox="1">
            <a:spLocks noGrp="1"/>
          </p:cNvSpPr>
          <p:nvPr>
            <p:ph type="body" idx="1"/>
          </p:nvPr>
        </p:nvSpPr>
        <p:spPr>
          <a:xfrm>
            <a:off x="227490" y="2864536"/>
            <a:ext cx="5968773" cy="1149558"/>
          </a:xfrm>
          <a:prstGeom prst="rect">
            <a:avLst/>
          </a:prstGeom>
        </p:spPr>
        <p:txBody>
          <a:bodyPr spcFirstLastPara="1" wrap="square" lIns="91425" tIns="91425" rIns="91425" bIns="91425" anchor="t" anchorCtr="0">
            <a:noAutofit/>
          </a:bodyPr>
          <a:lstStyle/>
          <a:p>
            <a:pPr marL="0" lvl="0" indent="0">
              <a:buNone/>
            </a:pPr>
            <a:r>
              <a:rPr lang="en-US" dirty="0" smtClean="0"/>
              <a:t>An </a:t>
            </a:r>
            <a:r>
              <a:rPr lang="en-US" dirty="0"/>
              <a:t>object kept as a reminder of a person or event</a:t>
            </a:r>
            <a:r>
              <a:rPr lang="en-US" dirty="0" smtClean="0"/>
              <a:t>.</a:t>
            </a:r>
          </a:p>
          <a:p>
            <a:pPr marL="0" lvl="0" indent="0" algn="r">
              <a:buNone/>
            </a:pPr>
            <a:r>
              <a:rPr lang="en-US" sz="1200" dirty="0" smtClean="0"/>
              <a:t>- Oxford Online Dictionary</a:t>
            </a:r>
            <a:endParaRPr sz="1200" dirty="0"/>
          </a:p>
        </p:txBody>
      </p:sp>
      <p:sp>
        <p:nvSpPr>
          <p:cNvPr id="12" name="TextBox 11"/>
          <p:cNvSpPr txBox="1"/>
          <p:nvPr/>
        </p:nvSpPr>
        <p:spPr>
          <a:xfrm>
            <a:off x="4638101" y="229478"/>
            <a:ext cx="2062477" cy="261610"/>
          </a:xfrm>
          <a:prstGeom prst="rect">
            <a:avLst/>
          </a:prstGeom>
          <a:noFill/>
        </p:spPr>
        <p:txBody>
          <a:bodyPr wrap="square" rtlCol="1">
            <a:spAutoFit/>
          </a:bodyPr>
          <a:lstStyle/>
          <a:p>
            <a:r>
              <a:rPr lang="en-US" sz="1100" dirty="0">
                <a:latin typeface="Montserrat" panose="020B0604020202020204" charset="0"/>
              </a:rPr>
              <a:t>Image attribution: </a:t>
            </a:r>
            <a:r>
              <a:rPr lang="en-US" sz="1100" dirty="0" smtClean="0">
                <a:latin typeface="Montserrat" panose="020B0604020202020204" charset="0"/>
                <a:hlinkClick r:id="rId4"/>
              </a:rPr>
              <a:t>IMDB</a:t>
            </a:r>
            <a:endParaRPr lang="fa-IR" sz="1100" dirty="0">
              <a:latin typeface="Montserrat" panose="020B0604020202020204" charset="0"/>
            </a:endParaRPr>
          </a:p>
        </p:txBody>
      </p:sp>
      <p:sp>
        <p:nvSpPr>
          <p:cNvPr id="13" name="Google Shape;688;p21"/>
          <p:cNvSpPr txBox="1">
            <a:spLocks noGrp="1"/>
          </p:cNvSpPr>
          <p:nvPr>
            <p:ph type="body" idx="1"/>
          </p:nvPr>
        </p:nvSpPr>
        <p:spPr>
          <a:xfrm>
            <a:off x="1147269" y="3809957"/>
            <a:ext cx="4129213" cy="957513"/>
          </a:xfrm>
          <a:prstGeom prst="rect">
            <a:avLst/>
          </a:prstGeom>
          <a:solidFill>
            <a:srgbClr val="FFC800"/>
          </a:solidFill>
        </p:spPr>
        <p:txBody>
          <a:bodyPr spcFirstLastPara="1" wrap="square" lIns="91425" tIns="91425" rIns="91425" bIns="91425" anchor="t" anchorCtr="0">
            <a:noAutofit/>
          </a:bodyPr>
          <a:lstStyle/>
          <a:p>
            <a:pPr marL="0" lvl="0" indent="0" algn="ctr">
              <a:buNone/>
            </a:pPr>
            <a:r>
              <a:rPr lang="en-US" sz="2000" b="1" dirty="0" smtClean="0"/>
              <a:t>Restore</a:t>
            </a:r>
            <a:r>
              <a:rPr lang="en-US" sz="2000" dirty="0" smtClean="0"/>
              <a:t> an object</a:t>
            </a:r>
          </a:p>
          <a:p>
            <a:pPr marL="0" lvl="0" indent="0" algn="ctr">
              <a:buNone/>
            </a:pPr>
            <a:r>
              <a:rPr lang="en-US" sz="2000" dirty="0" smtClean="0"/>
              <a:t>To its </a:t>
            </a:r>
            <a:r>
              <a:rPr lang="en-US" sz="2000" b="1" dirty="0" smtClean="0"/>
              <a:t>previous state</a:t>
            </a:r>
            <a:r>
              <a:rPr lang="en-US" sz="2000" dirty="0" smtClean="0"/>
              <a:t>.</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 calcmode="lin" valueType="num">
                                      <p:cBhvr>
                                        <p:cTn id="9" dur="1000" fill="hold"/>
                                        <p:tgtEl>
                                          <p:spTgt spid="12"/>
                                        </p:tgtEl>
                                        <p:attrNameLst>
                                          <p:attrName>style.rotation</p:attrName>
                                        </p:attrNameLst>
                                      </p:cBhvr>
                                      <p:tavLst>
                                        <p:tav tm="0">
                                          <p:val>
                                            <p:fltVal val="90"/>
                                          </p:val>
                                        </p:tav>
                                        <p:tav tm="100000">
                                          <p:val>
                                            <p:fltVal val="0"/>
                                          </p:val>
                                        </p:tav>
                                      </p:tavLst>
                                    </p:anim>
                                    <p:animEffect transition="in" filter="fade">
                                      <p:cBhvr>
                                        <p:cTn id="10" dur="1000"/>
                                        <p:tgtEl>
                                          <p:spTgt spid="12"/>
                                        </p:tgtEl>
                                      </p:cBhvr>
                                    </p:animEffect>
                                  </p:childTnLst>
                                </p:cTn>
                              </p:par>
                              <p:par>
                                <p:cTn id="11" presetID="31"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1000" fill="hold"/>
                                        <p:tgtEl>
                                          <p:spTgt spid="2"/>
                                        </p:tgtEl>
                                        <p:attrNameLst>
                                          <p:attrName>ppt_w</p:attrName>
                                        </p:attrNameLst>
                                      </p:cBhvr>
                                      <p:tavLst>
                                        <p:tav tm="0">
                                          <p:val>
                                            <p:fltVal val="0"/>
                                          </p:val>
                                        </p:tav>
                                        <p:tav tm="100000">
                                          <p:val>
                                            <p:strVal val="#ppt_w"/>
                                          </p:val>
                                        </p:tav>
                                      </p:tavLst>
                                    </p:anim>
                                    <p:anim calcmode="lin" valueType="num">
                                      <p:cBhvr>
                                        <p:cTn id="14" dur="1000" fill="hold"/>
                                        <p:tgtEl>
                                          <p:spTgt spid="2"/>
                                        </p:tgtEl>
                                        <p:attrNameLst>
                                          <p:attrName>ppt_h</p:attrName>
                                        </p:attrNameLst>
                                      </p:cBhvr>
                                      <p:tavLst>
                                        <p:tav tm="0">
                                          <p:val>
                                            <p:fltVal val="0"/>
                                          </p:val>
                                        </p:tav>
                                        <p:tav tm="100000">
                                          <p:val>
                                            <p:strVal val="#ppt_h"/>
                                          </p:val>
                                        </p:tav>
                                      </p:tavLst>
                                    </p:anim>
                                    <p:anim calcmode="lin" valueType="num">
                                      <p:cBhvr>
                                        <p:cTn id="15" dur="1000" fill="hold"/>
                                        <p:tgtEl>
                                          <p:spTgt spid="2"/>
                                        </p:tgtEl>
                                        <p:attrNameLst>
                                          <p:attrName>style.rotation</p:attrName>
                                        </p:attrNameLst>
                                      </p:cBhvr>
                                      <p:tavLst>
                                        <p:tav tm="0">
                                          <p:val>
                                            <p:fltVal val="90"/>
                                          </p:val>
                                        </p:tav>
                                        <p:tav tm="100000">
                                          <p:val>
                                            <p:fltVal val="0"/>
                                          </p:val>
                                        </p:tav>
                                      </p:tavLst>
                                    </p:anim>
                                    <p:animEffect transition="in" filter="fade">
                                      <p:cBhvr>
                                        <p:cTn id="16" dur="1000"/>
                                        <p:tgtEl>
                                          <p:spTgt spid="2"/>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1000" fill="hold"/>
                                        <p:tgtEl>
                                          <p:spTgt spid="10"/>
                                        </p:tgtEl>
                                        <p:attrNameLst>
                                          <p:attrName>ppt_w</p:attrName>
                                        </p:attrNameLst>
                                      </p:cBhvr>
                                      <p:tavLst>
                                        <p:tav tm="0">
                                          <p:val>
                                            <p:fltVal val="0"/>
                                          </p:val>
                                        </p:tav>
                                        <p:tav tm="100000">
                                          <p:val>
                                            <p:strVal val="#ppt_w"/>
                                          </p:val>
                                        </p:tav>
                                      </p:tavLst>
                                    </p:anim>
                                    <p:anim calcmode="lin" valueType="num">
                                      <p:cBhvr>
                                        <p:cTn id="20" dur="1000" fill="hold"/>
                                        <p:tgtEl>
                                          <p:spTgt spid="10"/>
                                        </p:tgtEl>
                                        <p:attrNameLst>
                                          <p:attrName>ppt_h</p:attrName>
                                        </p:attrNameLst>
                                      </p:cBhvr>
                                      <p:tavLst>
                                        <p:tav tm="0">
                                          <p:val>
                                            <p:fltVal val="0"/>
                                          </p:val>
                                        </p:tav>
                                        <p:tav tm="100000">
                                          <p:val>
                                            <p:strVal val="#ppt_h"/>
                                          </p:val>
                                        </p:tav>
                                      </p:tavLst>
                                    </p:anim>
                                    <p:anim calcmode="lin" valueType="num">
                                      <p:cBhvr>
                                        <p:cTn id="21" dur="1000" fill="hold"/>
                                        <p:tgtEl>
                                          <p:spTgt spid="10"/>
                                        </p:tgtEl>
                                        <p:attrNameLst>
                                          <p:attrName>style.rotation</p:attrName>
                                        </p:attrNameLst>
                                      </p:cBhvr>
                                      <p:tavLst>
                                        <p:tav tm="0">
                                          <p:val>
                                            <p:fltVal val="90"/>
                                          </p:val>
                                        </p:tav>
                                        <p:tav tm="100000">
                                          <p:val>
                                            <p:fltVal val="0"/>
                                          </p:val>
                                        </p:tav>
                                      </p:tavLst>
                                    </p:anim>
                                    <p:animEffect transition="in" filter="fade">
                                      <p:cBhvr>
                                        <p:cTn id="22" dur="1000"/>
                                        <p:tgtEl>
                                          <p:spTgt spid="10"/>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688">
                                            <p:txEl>
                                              <p:pRg st="0" end="0"/>
                                            </p:txEl>
                                          </p:spTgt>
                                        </p:tgtEl>
                                        <p:attrNameLst>
                                          <p:attrName>style.visibility</p:attrName>
                                        </p:attrNameLst>
                                      </p:cBhvr>
                                      <p:to>
                                        <p:strVal val="visible"/>
                                      </p:to>
                                    </p:set>
                                    <p:anim calcmode="lin" valueType="num">
                                      <p:cBhvr>
                                        <p:cTn id="25" dur="1000" fill="hold"/>
                                        <p:tgtEl>
                                          <p:spTgt spid="688">
                                            <p:txEl>
                                              <p:pRg st="0" end="0"/>
                                            </p:txEl>
                                          </p:spTgt>
                                        </p:tgtEl>
                                        <p:attrNameLst>
                                          <p:attrName>ppt_w</p:attrName>
                                        </p:attrNameLst>
                                      </p:cBhvr>
                                      <p:tavLst>
                                        <p:tav tm="0">
                                          <p:val>
                                            <p:fltVal val="0"/>
                                          </p:val>
                                        </p:tav>
                                        <p:tav tm="100000">
                                          <p:val>
                                            <p:strVal val="#ppt_w"/>
                                          </p:val>
                                        </p:tav>
                                      </p:tavLst>
                                    </p:anim>
                                    <p:anim calcmode="lin" valueType="num">
                                      <p:cBhvr>
                                        <p:cTn id="26" dur="1000" fill="hold"/>
                                        <p:tgtEl>
                                          <p:spTgt spid="688">
                                            <p:txEl>
                                              <p:pRg st="0" end="0"/>
                                            </p:txEl>
                                          </p:spTgt>
                                        </p:tgtEl>
                                        <p:attrNameLst>
                                          <p:attrName>ppt_h</p:attrName>
                                        </p:attrNameLst>
                                      </p:cBhvr>
                                      <p:tavLst>
                                        <p:tav tm="0">
                                          <p:val>
                                            <p:fltVal val="0"/>
                                          </p:val>
                                        </p:tav>
                                        <p:tav tm="100000">
                                          <p:val>
                                            <p:strVal val="#ppt_h"/>
                                          </p:val>
                                        </p:tav>
                                      </p:tavLst>
                                    </p:anim>
                                    <p:anim calcmode="lin" valueType="num">
                                      <p:cBhvr>
                                        <p:cTn id="27" dur="1000" fill="hold"/>
                                        <p:tgtEl>
                                          <p:spTgt spid="688">
                                            <p:txEl>
                                              <p:pRg st="0" end="0"/>
                                            </p:txEl>
                                          </p:spTgt>
                                        </p:tgtEl>
                                        <p:attrNameLst>
                                          <p:attrName>style.rotation</p:attrName>
                                        </p:attrNameLst>
                                      </p:cBhvr>
                                      <p:tavLst>
                                        <p:tav tm="0">
                                          <p:val>
                                            <p:fltVal val="90"/>
                                          </p:val>
                                        </p:tav>
                                        <p:tav tm="100000">
                                          <p:val>
                                            <p:fltVal val="0"/>
                                          </p:val>
                                        </p:tav>
                                      </p:tavLst>
                                    </p:anim>
                                    <p:animEffect transition="in" filter="fade">
                                      <p:cBhvr>
                                        <p:cTn id="28" dur="1000"/>
                                        <p:tgtEl>
                                          <p:spTgt spid="68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8" grpId="0" build="p"/>
      <p:bldP spid="10" grpId="0"/>
      <p:bldP spid="1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20"/>
          <p:cNvSpPr txBox="1">
            <a:spLocks noGrp="1"/>
          </p:cNvSpPr>
          <p:nvPr>
            <p:ph type="ctrTitle" idx="4294967295"/>
          </p:nvPr>
        </p:nvSpPr>
        <p:spPr>
          <a:xfrm>
            <a:off x="186885" y="139053"/>
            <a:ext cx="7447803" cy="555010"/>
          </a:xfrm>
          <a:prstGeom prst="rect">
            <a:avLst/>
          </a:prstGeom>
        </p:spPr>
        <p:txBody>
          <a:bodyPr spcFirstLastPara="1" wrap="square" lIns="91425" tIns="91425" rIns="91425" bIns="91425" anchor="b" anchorCtr="0">
            <a:noAutofit/>
          </a:bodyPr>
          <a:lstStyle/>
          <a:p>
            <a:pPr lvl="0"/>
            <a:r>
              <a:rPr lang="en-US" sz="2800" dirty="0" smtClean="0">
                <a:solidFill>
                  <a:srgbClr val="FFA400"/>
                </a:solidFill>
              </a:rPr>
              <a:t>Example</a:t>
            </a:r>
            <a:endParaRPr sz="2800" dirty="0">
              <a:solidFill>
                <a:srgbClr val="FFA400"/>
              </a:solidFill>
            </a:endParaRPr>
          </a:p>
        </p:txBody>
      </p:sp>
      <p:sp>
        <p:nvSpPr>
          <p:cNvPr id="683" name="Google Shape;683;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22</a:t>
            </a:fld>
            <a:endParaRPr dirty="0">
              <a:solidFill>
                <a:srgbClr val="FFFFFF"/>
              </a:solidFill>
            </a:endParaRPr>
          </a:p>
        </p:txBody>
      </p:sp>
      <p:sp>
        <p:nvSpPr>
          <p:cNvPr id="6" name="Google Shape;669;p20"/>
          <p:cNvSpPr txBox="1">
            <a:spLocks/>
          </p:cNvSpPr>
          <p:nvPr/>
        </p:nvSpPr>
        <p:spPr>
          <a:xfrm>
            <a:off x="1086895" y="2999292"/>
            <a:ext cx="585495" cy="527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68300" algn="l" rtl="0">
              <a:lnSpc>
                <a:spcPct val="100000"/>
              </a:lnSpc>
              <a:spcBef>
                <a:spcPts val="60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1pPr>
            <a:lvl2pPr marL="914400" marR="0" lvl="1"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2pPr>
            <a:lvl3pPr marL="1371600" marR="0" lvl="2"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3pPr>
            <a:lvl4pPr marL="1828800" marR="0" lvl="3"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4pPr>
            <a:lvl5pPr marL="2286000" marR="0" lvl="4"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5pPr>
            <a:lvl6pPr marL="2743200" marR="0" lvl="5"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6pPr>
            <a:lvl7pPr marL="3200400" marR="0" lvl="6"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7pPr>
            <a:lvl8pPr marL="3657600" marR="0" lvl="7"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8pPr>
            <a:lvl9pPr marL="4114800" marR="0" lvl="8"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9pPr>
          </a:lstStyle>
          <a:p>
            <a:pPr marL="0" indent="0">
              <a:lnSpc>
                <a:spcPct val="150000"/>
              </a:lnSpc>
              <a:buNone/>
            </a:pPr>
            <a:r>
              <a:rPr lang="en-US" sz="1600" dirty="0" smtClean="0"/>
              <a:t>(1)</a:t>
            </a:r>
          </a:p>
        </p:txBody>
      </p:sp>
      <p:sp>
        <p:nvSpPr>
          <p:cNvPr id="3" name="Rectangle 2"/>
          <p:cNvSpPr/>
          <p:nvPr/>
        </p:nvSpPr>
        <p:spPr>
          <a:xfrm>
            <a:off x="757990" y="1212570"/>
            <a:ext cx="1046747" cy="421106"/>
          </a:xfrm>
          <a:prstGeom prst="rect">
            <a:avLst/>
          </a:prstGeom>
        </p:spPr>
        <p:style>
          <a:lnRef idx="2">
            <a:schemeClr val="accent6"/>
          </a:lnRef>
          <a:fillRef idx="1">
            <a:schemeClr val="lt1"/>
          </a:fillRef>
          <a:effectRef idx="0">
            <a:schemeClr val="accent6"/>
          </a:effectRef>
          <a:fontRef idx="minor">
            <a:schemeClr val="dk1"/>
          </a:fontRef>
        </p:style>
        <p:txBody>
          <a:bodyPr rtlCol="1" anchor="ctr"/>
          <a:lstStyle/>
          <a:p>
            <a:pPr algn="ctr"/>
            <a:endParaRPr lang="fa-IR"/>
          </a:p>
        </p:txBody>
      </p:sp>
      <p:sp>
        <p:nvSpPr>
          <p:cNvPr id="12" name="Rectangle 11"/>
          <p:cNvSpPr/>
          <p:nvPr/>
        </p:nvSpPr>
        <p:spPr>
          <a:xfrm>
            <a:off x="757990" y="2580158"/>
            <a:ext cx="1046747" cy="421106"/>
          </a:xfrm>
          <a:prstGeom prst="rect">
            <a:avLst/>
          </a:prstGeom>
          <a:solidFill>
            <a:srgbClr val="F64646"/>
          </a:solidFill>
        </p:spPr>
        <p:style>
          <a:lnRef idx="2">
            <a:schemeClr val="accent6"/>
          </a:lnRef>
          <a:fillRef idx="1">
            <a:schemeClr val="lt1"/>
          </a:fillRef>
          <a:effectRef idx="0">
            <a:schemeClr val="accent6"/>
          </a:effectRef>
          <a:fontRef idx="minor">
            <a:schemeClr val="dk1"/>
          </a:fontRef>
        </p:style>
        <p:txBody>
          <a:bodyPr rtlCol="1" anchor="ctr"/>
          <a:lstStyle/>
          <a:p>
            <a:pPr algn="ctr"/>
            <a:endParaRPr lang="fa-IR"/>
          </a:p>
        </p:txBody>
      </p:sp>
      <p:cxnSp>
        <p:nvCxnSpPr>
          <p:cNvPr id="8" name="Straight Connector 7"/>
          <p:cNvCxnSpPr>
            <a:stCxn id="3" idx="2"/>
            <a:endCxn id="12" idx="0"/>
          </p:cNvCxnSpPr>
          <p:nvPr/>
        </p:nvCxnSpPr>
        <p:spPr>
          <a:xfrm>
            <a:off x="1281364" y="1633676"/>
            <a:ext cx="0" cy="946482"/>
          </a:xfrm>
          <a:prstGeom prst="line">
            <a:avLst/>
          </a:prstGeom>
        </p:spPr>
        <p:style>
          <a:lnRef idx="2">
            <a:schemeClr val="accent2"/>
          </a:lnRef>
          <a:fillRef idx="0">
            <a:schemeClr val="accent2"/>
          </a:fillRef>
          <a:effectRef idx="1">
            <a:schemeClr val="accent2"/>
          </a:effectRef>
          <a:fontRef idx="minor">
            <a:schemeClr val="tx1"/>
          </a:fontRef>
        </p:style>
      </p:cxnSp>
      <p:sp>
        <p:nvSpPr>
          <p:cNvPr id="17" name="Rectangle 16"/>
          <p:cNvSpPr/>
          <p:nvPr/>
        </p:nvSpPr>
        <p:spPr>
          <a:xfrm>
            <a:off x="3270626" y="1123229"/>
            <a:ext cx="1046747" cy="421106"/>
          </a:xfrm>
          <a:prstGeom prst="rect">
            <a:avLst/>
          </a:prstGeom>
        </p:spPr>
        <p:style>
          <a:lnRef idx="2">
            <a:schemeClr val="accent6"/>
          </a:lnRef>
          <a:fillRef idx="1">
            <a:schemeClr val="lt1"/>
          </a:fillRef>
          <a:effectRef idx="0">
            <a:schemeClr val="accent6"/>
          </a:effectRef>
          <a:fontRef idx="minor">
            <a:schemeClr val="dk1"/>
          </a:fontRef>
        </p:style>
        <p:txBody>
          <a:bodyPr rtlCol="1" anchor="ctr"/>
          <a:lstStyle/>
          <a:p>
            <a:pPr algn="ctr"/>
            <a:endParaRPr lang="fa-IR"/>
          </a:p>
        </p:txBody>
      </p:sp>
      <p:sp>
        <p:nvSpPr>
          <p:cNvPr id="18" name="Rectangle 17"/>
          <p:cNvSpPr/>
          <p:nvPr/>
        </p:nvSpPr>
        <p:spPr>
          <a:xfrm>
            <a:off x="4798637" y="2579048"/>
            <a:ext cx="1046747" cy="421106"/>
          </a:xfrm>
          <a:prstGeom prst="rect">
            <a:avLst/>
          </a:prstGeom>
          <a:solidFill>
            <a:srgbClr val="F64646"/>
          </a:solidFill>
        </p:spPr>
        <p:style>
          <a:lnRef idx="2">
            <a:schemeClr val="accent6"/>
          </a:lnRef>
          <a:fillRef idx="1">
            <a:schemeClr val="lt1"/>
          </a:fillRef>
          <a:effectRef idx="0">
            <a:schemeClr val="accent6"/>
          </a:effectRef>
          <a:fontRef idx="minor">
            <a:schemeClr val="dk1"/>
          </a:fontRef>
        </p:style>
        <p:txBody>
          <a:bodyPr rtlCol="1" anchor="ctr"/>
          <a:lstStyle/>
          <a:p>
            <a:pPr algn="ctr"/>
            <a:endParaRPr lang="fa-IR"/>
          </a:p>
        </p:txBody>
      </p:sp>
      <p:cxnSp>
        <p:nvCxnSpPr>
          <p:cNvPr id="19" name="Straight Connector 18"/>
          <p:cNvCxnSpPr/>
          <p:nvPr/>
        </p:nvCxnSpPr>
        <p:spPr>
          <a:xfrm>
            <a:off x="4317373" y="1544335"/>
            <a:ext cx="481264" cy="1034713"/>
          </a:xfrm>
          <a:prstGeom prst="line">
            <a:avLst/>
          </a:prstGeom>
        </p:spPr>
        <p:style>
          <a:lnRef idx="2">
            <a:schemeClr val="accent2"/>
          </a:lnRef>
          <a:fillRef idx="0">
            <a:schemeClr val="accent2"/>
          </a:fillRef>
          <a:effectRef idx="1">
            <a:schemeClr val="accent2"/>
          </a:effectRef>
          <a:fontRef idx="minor">
            <a:schemeClr val="tx1"/>
          </a:fontRef>
        </p:style>
      </p:cxnSp>
      <p:sp>
        <p:nvSpPr>
          <p:cNvPr id="23" name="Rectangle 22"/>
          <p:cNvSpPr/>
          <p:nvPr/>
        </p:nvSpPr>
        <p:spPr>
          <a:xfrm>
            <a:off x="7311274" y="1211460"/>
            <a:ext cx="1046747" cy="421106"/>
          </a:xfrm>
          <a:prstGeom prst="rect">
            <a:avLst/>
          </a:prstGeom>
        </p:spPr>
        <p:style>
          <a:lnRef idx="2">
            <a:schemeClr val="accent6"/>
          </a:lnRef>
          <a:fillRef idx="1">
            <a:schemeClr val="lt1"/>
          </a:fillRef>
          <a:effectRef idx="0">
            <a:schemeClr val="accent6"/>
          </a:effectRef>
          <a:fontRef idx="minor">
            <a:schemeClr val="dk1"/>
          </a:fontRef>
        </p:style>
        <p:txBody>
          <a:bodyPr rtlCol="1" anchor="ctr"/>
          <a:lstStyle/>
          <a:p>
            <a:pPr algn="ctr"/>
            <a:endParaRPr lang="fa-IR"/>
          </a:p>
        </p:txBody>
      </p:sp>
      <p:sp>
        <p:nvSpPr>
          <p:cNvPr id="24" name="Rectangle 23"/>
          <p:cNvSpPr/>
          <p:nvPr/>
        </p:nvSpPr>
        <p:spPr>
          <a:xfrm>
            <a:off x="7311274" y="2579048"/>
            <a:ext cx="1046747" cy="421106"/>
          </a:xfrm>
          <a:prstGeom prst="rect">
            <a:avLst/>
          </a:prstGeom>
          <a:solidFill>
            <a:srgbClr val="F64646"/>
          </a:solidFill>
        </p:spPr>
        <p:style>
          <a:lnRef idx="2">
            <a:schemeClr val="accent6"/>
          </a:lnRef>
          <a:fillRef idx="1">
            <a:schemeClr val="lt1"/>
          </a:fillRef>
          <a:effectRef idx="0">
            <a:schemeClr val="accent6"/>
          </a:effectRef>
          <a:fontRef idx="minor">
            <a:schemeClr val="dk1"/>
          </a:fontRef>
        </p:style>
        <p:txBody>
          <a:bodyPr rtlCol="1" anchor="ctr"/>
          <a:lstStyle/>
          <a:p>
            <a:pPr algn="ctr"/>
            <a:endParaRPr lang="fa-IR"/>
          </a:p>
        </p:txBody>
      </p:sp>
      <p:cxnSp>
        <p:nvCxnSpPr>
          <p:cNvPr id="25" name="Straight Connector 24"/>
          <p:cNvCxnSpPr/>
          <p:nvPr/>
        </p:nvCxnSpPr>
        <p:spPr>
          <a:xfrm>
            <a:off x="8358021" y="1632566"/>
            <a:ext cx="0" cy="946482"/>
          </a:xfrm>
          <a:prstGeom prst="line">
            <a:avLst/>
          </a:prstGeom>
        </p:spPr>
        <p:style>
          <a:lnRef idx="2">
            <a:schemeClr val="accent2"/>
          </a:lnRef>
          <a:fillRef idx="0">
            <a:schemeClr val="accent2"/>
          </a:fillRef>
          <a:effectRef idx="1">
            <a:schemeClr val="accent2"/>
          </a:effectRef>
          <a:fontRef idx="minor">
            <a:schemeClr val="tx1"/>
          </a:fontRef>
        </p:style>
      </p:cxnSp>
      <p:sp>
        <p:nvSpPr>
          <p:cNvPr id="28" name="Google Shape;669;p20"/>
          <p:cNvSpPr txBox="1">
            <a:spLocks/>
          </p:cNvSpPr>
          <p:nvPr/>
        </p:nvSpPr>
        <p:spPr>
          <a:xfrm>
            <a:off x="4265257" y="2948401"/>
            <a:ext cx="585495" cy="527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68300" algn="l" rtl="0">
              <a:lnSpc>
                <a:spcPct val="100000"/>
              </a:lnSpc>
              <a:spcBef>
                <a:spcPts val="60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1pPr>
            <a:lvl2pPr marL="914400" marR="0" lvl="1"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2pPr>
            <a:lvl3pPr marL="1371600" marR="0" lvl="2"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3pPr>
            <a:lvl4pPr marL="1828800" marR="0" lvl="3"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4pPr>
            <a:lvl5pPr marL="2286000" marR="0" lvl="4"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5pPr>
            <a:lvl6pPr marL="2743200" marR="0" lvl="5"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6pPr>
            <a:lvl7pPr marL="3200400" marR="0" lvl="6"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7pPr>
            <a:lvl8pPr marL="3657600" marR="0" lvl="7"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8pPr>
            <a:lvl9pPr marL="4114800" marR="0" lvl="8"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9pPr>
          </a:lstStyle>
          <a:p>
            <a:pPr marL="0" indent="0">
              <a:lnSpc>
                <a:spcPct val="150000"/>
              </a:lnSpc>
              <a:buNone/>
            </a:pPr>
            <a:r>
              <a:rPr lang="en-US" sz="1600" dirty="0" smtClean="0"/>
              <a:t>(2)</a:t>
            </a:r>
          </a:p>
        </p:txBody>
      </p:sp>
      <p:sp>
        <p:nvSpPr>
          <p:cNvPr id="29" name="Google Shape;669;p20"/>
          <p:cNvSpPr txBox="1">
            <a:spLocks/>
          </p:cNvSpPr>
          <p:nvPr/>
        </p:nvSpPr>
        <p:spPr>
          <a:xfrm>
            <a:off x="7634688" y="2894437"/>
            <a:ext cx="585495" cy="52734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68300" algn="l" rtl="0">
              <a:lnSpc>
                <a:spcPct val="100000"/>
              </a:lnSpc>
              <a:spcBef>
                <a:spcPts val="60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1pPr>
            <a:lvl2pPr marL="914400" marR="0" lvl="1"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2pPr>
            <a:lvl3pPr marL="1371600" marR="0" lvl="2"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3pPr>
            <a:lvl4pPr marL="1828800" marR="0" lvl="3"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4pPr>
            <a:lvl5pPr marL="2286000" marR="0" lvl="4"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5pPr>
            <a:lvl6pPr marL="2743200" marR="0" lvl="5"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6pPr>
            <a:lvl7pPr marL="3200400" marR="0" lvl="6"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7pPr>
            <a:lvl8pPr marL="3657600" marR="0" lvl="7"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8pPr>
            <a:lvl9pPr marL="4114800" marR="0" lvl="8"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9pPr>
          </a:lstStyle>
          <a:p>
            <a:pPr marL="0" indent="0">
              <a:lnSpc>
                <a:spcPct val="150000"/>
              </a:lnSpc>
              <a:buNone/>
            </a:pPr>
            <a:r>
              <a:rPr lang="en-US" sz="1600" dirty="0" smtClean="0"/>
              <a:t>(3)</a:t>
            </a:r>
          </a:p>
        </p:txBody>
      </p:sp>
    </p:spTree>
    <p:extLst>
      <p:ext uri="{BB962C8B-B14F-4D97-AF65-F5344CB8AC3E}">
        <p14:creationId xmlns:p14="http://schemas.microsoft.com/office/powerpoint/2010/main" val="15559773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down)">
                                      <p:cBhvr>
                                        <p:cTn id="10" dur="500"/>
                                        <p:tgtEl>
                                          <p:spTgt spid="3"/>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down)">
                                      <p:cBhvr>
                                        <p:cTn id="13" dur="500"/>
                                        <p:tgtEl>
                                          <p:spTgt spid="12"/>
                                        </p:tgtEl>
                                      </p:cBhvr>
                                    </p:animEffect>
                                  </p:childTnLst>
                                </p:cTn>
                              </p:par>
                              <p:par>
                                <p:cTn id="14" presetID="22" presetClass="entr" presetSubtype="4" fill="hold"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down)">
                                      <p:cBhvr>
                                        <p:cTn id="16" dur="5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grpId="0" nodeType="click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wipe(down)">
                                      <p:cBhvr>
                                        <p:cTn id="21" dur="500"/>
                                        <p:tgtEl>
                                          <p:spTgt spid="17"/>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wipe(down)">
                                      <p:cBhvr>
                                        <p:cTn id="24" dur="500"/>
                                        <p:tgtEl>
                                          <p:spTgt spid="18"/>
                                        </p:tgtEl>
                                      </p:cBhvr>
                                    </p:animEffect>
                                  </p:childTnLst>
                                </p:cTn>
                              </p:par>
                              <p:par>
                                <p:cTn id="25" presetID="22" presetClass="entr" presetSubtype="4" fill="hold" nodeType="with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wipe(down)">
                                      <p:cBhvr>
                                        <p:cTn id="27" dur="500"/>
                                        <p:tgtEl>
                                          <p:spTgt spid="19"/>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28"/>
                                        </p:tgtEl>
                                        <p:attrNameLst>
                                          <p:attrName>style.visibility</p:attrName>
                                        </p:attrNameLst>
                                      </p:cBhvr>
                                      <p:to>
                                        <p:strVal val="visible"/>
                                      </p:to>
                                    </p:set>
                                    <p:animEffect transition="in" filter="wipe(down)">
                                      <p:cBhvr>
                                        <p:cTn id="30" dur="500"/>
                                        <p:tgtEl>
                                          <p:spTgt spid="28"/>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grpId="0" nodeType="click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wipe(down)">
                                      <p:cBhvr>
                                        <p:cTn id="35" dur="500"/>
                                        <p:tgtEl>
                                          <p:spTgt spid="23"/>
                                        </p:tgtEl>
                                      </p:cBhvr>
                                    </p:animEffect>
                                  </p:childTnLst>
                                </p:cTn>
                              </p:par>
                              <p:par>
                                <p:cTn id="36" presetID="22" presetClass="entr" presetSubtype="4" fill="hold" grpId="0" nodeType="withEffect">
                                  <p:stCondLst>
                                    <p:cond delay="0"/>
                                  </p:stCondLst>
                                  <p:childTnLst>
                                    <p:set>
                                      <p:cBhvr>
                                        <p:cTn id="37" dur="1" fill="hold">
                                          <p:stCondLst>
                                            <p:cond delay="0"/>
                                          </p:stCondLst>
                                        </p:cTn>
                                        <p:tgtEl>
                                          <p:spTgt spid="24"/>
                                        </p:tgtEl>
                                        <p:attrNameLst>
                                          <p:attrName>style.visibility</p:attrName>
                                        </p:attrNameLst>
                                      </p:cBhvr>
                                      <p:to>
                                        <p:strVal val="visible"/>
                                      </p:to>
                                    </p:set>
                                    <p:animEffect transition="in" filter="wipe(down)">
                                      <p:cBhvr>
                                        <p:cTn id="38" dur="500"/>
                                        <p:tgtEl>
                                          <p:spTgt spid="24"/>
                                        </p:tgtEl>
                                      </p:cBhvr>
                                    </p:animEffect>
                                  </p:childTnLst>
                                </p:cTn>
                              </p:par>
                              <p:par>
                                <p:cTn id="39" presetID="22" presetClass="entr" presetSubtype="4" fill="hold" nodeType="withEffect">
                                  <p:stCondLst>
                                    <p:cond delay="0"/>
                                  </p:stCondLst>
                                  <p:childTnLst>
                                    <p:set>
                                      <p:cBhvr>
                                        <p:cTn id="40" dur="1" fill="hold">
                                          <p:stCondLst>
                                            <p:cond delay="0"/>
                                          </p:stCondLst>
                                        </p:cTn>
                                        <p:tgtEl>
                                          <p:spTgt spid="25"/>
                                        </p:tgtEl>
                                        <p:attrNameLst>
                                          <p:attrName>style.visibility</p:attrName>
                                        </p:attrNameLst>
                                      </p:cBhvr>
                                      <p:to>
                                        <p:strVal val="visible"/>
                                      </p:to>
                                    </p:set>
                                    <p:animEffect transition="in" filter="wipe(down)">
                                      <p:cBhvr>
                                        <p:cTn id="41" dur="500"/>
                                        <p:tgtEl>
                                          <p:spTgt spid="25"/>
                                        </p:tgtEl>
                                      </p:cBhvr>
                                    </p:animEffect>
                                  </p:childTnLst>
                                </p:cTn>
                              </p:par>
                              <p:par>
                                <p:cTn id="42" presetID="22" presetClass="entr" presetSubtype="4" fill="hold" grpId="0" nodeType="withEffect">
                                  <p:stCondLst>
                                    <p:cond delay="0"/>
                                  </p:stCondLst>
                                  <p:childTnLst>
                                    <p:set>
                                      <p:cBhvr>
                                        <p:cTn id="43" dur="1" fill="hold">
                                          <p:stCondLst>
                                            <p:cond delay="0"/>
                                          </p:stCondLst>
                                        </p:cTn>
                                        <p:tgtEl>
                                          <p:spTgt spid="29"/>
                                        </p:tgtEl>
                                        <p:attrNameLst>
                                          <p:attrName>style.visibility</p:attrName>
                                        </p:attrNameLst>
                                      </p:cBhvr>
                                      <p:to>
                                        <p:strVal val="visible"/>
                                      </p:to>
                                    </p:set>
                                    <p:animEffect transition="in" filter="wipe(down)">
                                      <p:cBhvr>
                                        <p:cTn id="44"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animBg="1"/>
      <p:bldP spid="12" grpId="0" animBg="1"/>
      <p:bldP spid="17" grpId="0" animBg="1"/>
      <p:bldP spid="18" grpId="0" animBg="1"/>
      <p:bldP spid="23" grpId="0" animBg="1"/>
      <p:bldP spid="24" grpId="0" animBg="1"/>
      <p:bldP spid="28" grpId="0"/>
      <p:bldP spid="2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20"/>
          <p:cNvSpPr txBox="1">
            <a:spLocks noGrp="1"/>
          </p:cNvSpPr>
          <p:nvPr>
            <p:ph type="ctrTitle" idx="4294967295"/>
          </p:nvPr>
        </p:nvSpPr>
        <p:spPr>
          <a:xfrm>
            <a:off x="186885" y="139053"/>
            <a:ext cx="7447803" cy="555010"/>
          </a:xfrm>
          <a:prstGeom prst="rect">
            <a:avLst/>
          </a:prstGeom>
        </p:spPr>
        <p:txBody>
          <a:bodyPr spcFirstLastPara="1" wrap="square" lIns="91425" tIns="91425" rIns="91425" bIns="91425" anchor="b" anchorCtr="0">
            <a:noAutofit/>
          </a:bodyPr>
          <a:lstStyle/>
          <a:p>
            <a:pPr lvl="0"/>
            <a:r>
              <a:rPr lang="en-US" sz="2800" dirty="0">
                <a:solidFill>
                  <a:srgbClr val="FFA400"/>
                </a:solidFill>
              </a:rPr>
              <a:t>Implementation</a:t>
            </a:r>
            <a:endParaRPr sz="2800" dirty="0">
              <a:solidFill>
                <a:srgbClr val="FFA400"/>
              </a:solidFill>
            </a:endParaRPr>
          </a:p>
        </p:txBody>
      </p:sp>
      <p:sp>
        <p:nvSpPr>
          <p:cNvPr id="683" name="Google Shape;683;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23</a:t>
            </a:fld>
            <a:endParaRPr dirty="0">
              <a:solidFill>
                <a:srgbClr val="FFFFFF"/>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9783" y="1491413"/>
            <a:ext cx="6873406" cy="2026636"/>
          </a:xfrm>
          <a:prstGeom prst="rect">
            <a:avLst/>
          </a:prstGeom>
        </p:spPr>
      </p:pic>
      <p:sp>
        <p:nvSpPr>
          <p:cNvPr id="669" name="Google Shape;669;p20"/>
          <p:cNvSpPr txBox="1">
            <a:spLocks noGrp="1"/>
          </p:cNvSpPr>
          <p:nvPr>
            <p:ph type="subTitle" idx="4294967295"/>
          </p:nvPr>
        </p:nvSpPr>
        <p:spPr>
          <a:xfrm>
            <a:off x="4110591" y="547684"/>
            <a:ext cx="4769938" cy="583284"/>
          </a:xfrm>
          <a:prstGeom prst="rect">
            <a:avLst/>
          </a:prstGeom>
        </p:spPr>
        <p:txBody>
          <a:bodyPr spcFirstLastPara="1" wrap="square" lIns="91425" tIns="91425" rIns="91425" bIns="91425" anchor="t" anchorCtr="0">
            <a:noAutofit/>
          </a:bodyPr>
          <a:lstStyle/>
          <a:p>
            <a:pPr marL="285750" indent="-285750">
              <a:lnSpc>
                <a:spcPct val="150000"/>
              </a:lnSpc>
            </a:pPr>
            <a:r>
              <a:rPr lang="en-US" sz="1600" dirty="0" smtClean="0"/>
              <a:t>Contains state of an object to be restored.</a:t>
            </a:r>
          </a:p>
        </p:txBody>
      </p:sp>
      <p:sp>
        <p:nvSpPr>
          <p:cNvPr id="6" name="Google Shape;669;p20"/>
          <p:cNvSpPr txBox="1">
            <a:spLocks/>
          </p:cNvSpPr>
          <p:nvPr/>
        </p:nvSpPr>
        <p:spPr>
          <a:xfrm>
            <a:off x="360947" y="547684"/>
            <a:ext cx="2683042" cy="1342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68300" algn="l" rtl="0">
              <a:lnSpc>
                <a:spcPct val="100000"/>
              </a:lnSpc>
              <a:spcBef>
                <a:spcPts val="60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1pPr>
            <a:lvl2pPr marL="914400" marR="0" lvl="1"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2pPr>
            <a:lvl3pPr marL="1371600" marR="0" lvl="2"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3pPr>
            <a:lvl4pPr marL="1828800" marR="0" lvl="3"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4pPr>
            <a:lvl5pPr marL="2286000" marR="0" lvl="4"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5pPr>
            <a:lvl6pPr marL="2743200" marR="0" lvl="5"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6pPr>
            <a:lvl7pPr marL="3200400" marR="0" lvl="6"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7pPr>
            <a:lvl8pPr marL="3657600" marR="0" lvl="7"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8pPr>
            <a:lvl9pPr marL="4114800" marR="0" lvl="8"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9pPr>
          </a:lstStyle>
          <a:p>
            <a:pPr marL="285750" indent="-285750">
              <a:lnSpc>
                <a:spcPct val="150000"/>
              </a:lnSpc>
            </a:pPr>
            <a:r>
              <a:rPr lang="en-US" sz="1600" dirty="0" smtClean="0"/>
              <a:t>Creates </a:t>
            </a:r>
            <a:r>
              <a:rPr lang="en-US" sz="1600" dirty="0"/>
              <a:t>and stores states in Memento objects .</a:t>
            </a:r>
            <a:endParaRPr lang="en-US" sz="1600" dirty="0" smtClean="0"/>
          </a:p>
        </p:txBody>
      </p:sp>
      <p:sp>
        <p:nvSpPr>
          <p:cNvPr id="7" name="Google Shape;669;p20"/>
          <p:cNvSpPr txBox="1">
            <a:spLocks/>
          </p:cNvSpPr>
          <p:nvPr/>
        </p:nvSpPr>
        <p:spPr>
          <a:xfrm>
            <a:off x="5978741" y="2312626"/>
            <a:ext cx="2768217" cy="15844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68300" algn="l" rtl="0">
              <a:lnSpc>
                <a:spcPct val="100000"/>
              </a:lnSpc>
              <a:spcBef>
                <a:spcPts val="60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1pPr>
            <a:lvl2pPr marL="914400" marR="0" lvl="1"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2pPr>
            <a:lvl3pPr marL="1371600" marR="0" lvl="2"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3pPr>
            <a:lvl4pPr marL="1828800" marR="0" lvl="3"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4pPr>
            <a:lvl5pPr marL="2286000" marR="0" lvl="4"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5pPr>
            <a:lvl6pPr marL="2743200" marR="0" lvl="5"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6pPr>
            <a:lvl7pPr marL="3200400" marR="0" lvl="6"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7pPr>
            <a:lvl8pPr marL="3657600" marR="0" lvl="7"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8pPr>
            <a:lvl9pPr marL="4114800" marR="0" lvl="8"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9pPr>
          </a:lstStyle>
          <a:p>
            <a:pPr marL="285750" indent="-285750">
              <a:lnSpc>
                <a:spcPct val="150000"/>
              </a:lnSpc>
            </a:pPr>
            <a:r>
              <a:rPr lang="en-US" sz="1600" dirty="0" smtClean="0"/>
              <a:t>Is </a:t>
            </a:r>
            <a:r>
              <a:rPr lang="en-US" sz="1600" dirty="0"/>
              <a:t>responsible to restore object state from Memento</a:t>
            </a:r>
            <a:endParaRPr lang="en-US" sz="1600" dirty="0" smtClean="0"/>
          </a:p>
        </p:txBody>
      </p:sp>
      <p:cxnSp>
        <p:nvCxnSpPr>
          <p:cNvPr id="4" name="Curved Connector 3"/>
          <p:cNvCxnSpPr/>
          <p:nvPr/>
        </p:nvCxnSpPr>
        <p:spPr>
          <a:xfrm rot="16200000" flipV="1">
            <a:off x="5029202" y="1215192"/>
            <a:ext cx="625642" cy="288755"/>
          </a:xfrm>
          <a:prstGeom prst="curvedConnector3">
            <a:avLst>
              <a:gd name="adj1" fmla="val 50000"/>
            </a:avLst>
          </a:prstGeom>
          <a:ln>
            <a:solidFill>
              <a:srgbClr val="F64646"/>
            </a:solidFill>
            <a:headEnd type="none" w="med" len="med"/>
            <a:tailEnd type="arrow" w="med" len="med"/>
          </a:ln>
        </p:spPr>
        <p:style>
          <a:lnRef idx="2">
            <a:schemeClr val="accent2"/>
          </a:lnRef>
          <a:fillRef idx="0">
            <a:schemeClr val="accent2"/>
          </a:fillRef>
          <a:effectRef idx="1">
            <a:schemeClr val="accent2"/>
          </a:effectRef>
          <a:fontRef idx="minor">
            <a:schemeClr val="tx1"/>
          </a:fontRef>
        </p:style>
      </p:cxnSp>
      <p:cxnSp>
        <p:nvCxnSpPr>
          <p:cNvPr id="10" name="Curved Connector 9"/>
          <p:cNvCxnSpPr/>
          <p:nvPr/>
        </p:nvCxnSpPr>
        <p:spPr>
          <a:xfrm rot="10800000">
            <a:off x="2803358" y="1239254"/>
            <a:ext cx="637676" cy="433137"/>
          </a:xfrm>
          <a:prstGeom prst="curvedConnector3">
            <a:avLst>
              <a:gd name="adj1" fmla="val 50000"/>
            </a:avLst>
          </a:prstGeom>
          <a:ln>
            <a:solidFill>
              <a:srgbClr val="F64646"/>
            </a:solidFill>
            <a:headEnd type="none" w="med" len="med"/>
            <a:tailEnd type="arrow" w="med" len="med"/>
          </a:ln>
        </p:spPr>
        <p:style>
          <a:lnRef idx="2">
            <a:schemeClr val="accent2"/>
          </a:lnRef>
          <a:fillRef idx="0">
            <a:schemeClr val="accent2"/>
          </a:fillRef>
          <a:effectRef idx="1">
            <a:schemeClr val="accent2"/>
          </a:effectRef>
          <a:fontRef idx="minor">
            <a:schemeClr val="tx1"/>
          </a:fontRef>
        </p:style>
      </p:cxnSp>
      <p:cxnSp>
        <p:nvCxnSpPr>
          <p:cNvPr id="16" name="Curved Connector 15"/>
          <p:cNvCxnSpPr/>
          <p:nvPr/>
        </p:nvCxnSpPr>
        <p:spPr>
          <a:xfrm rot="5400000">
            <a:off x="7123209" y="2130104"/>
            <a:ext cx="624615" cy="144378"/>
          </a:xfrm>
          <a:prstGeom prst="curvedConnector3">
            <a:avLst>
              <a:gd name="adj1" fmla="val 50000"/>
            </a:avLst>
          </a:prstGeom>
          <a:ln>
            <a:solidFill>
              <a:srgbClr val="F64646"/>
            </a:solidFill>
            <a:headEnd type="none" w="med" len="med"/>
            <a:tailEnd type="arrow" w="med" len="med"/>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25842752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669">
                                            <p:txEl>
                                              <p:pRg st="0" end="0"/>
                                            </p:txEl>
                                          </p:spTgt>
                                        </p:tgtEl>
                                        <p:attrNameLst>
                                          <p:attrName>style.visibility</p:attrName>
                                        </p:attrNameLst>
                                      </p:cBhvr>
                                      <p:to>
                                        <p:strVal val="visible"/>
                                      </p:to>
                                    </p:set>
                                    <p:anim calcmode="lin" valueType="num">
                                      <p:cBhvr>
                                        <p:cTn id="12" dur="500" fill="hold"/>
                                        <p:tgtEl>
                                          <p:spTgt spid="669">
                                            <p:txEl>
                                              <p:pRg st="0" end="0"/>
                                            </p:txEl>
                                          </p:spTgt>
                                        </p:tgtEl>
                                        <p:attrNameLst>
                                          <p:attrName>ppt_w</p:attrName>
                                        </p:attrNameLst>
                                      </p:cBhvr>
                                      <p:tavLst>
                                        <p:tav tm="0">
                                          <p:val>
                                            <p:fltVal val="0"/>
                                          </p:val>
                                        </p:tav>
                                        <p:tav tm="100000">
                                          <p:val>
                                            <p:strVal val="#ppt_w"/>
                                          </p:val>
                                        </p:tav>
                                      </p:tavLst>
                                    </p:anim>
                                    <p:anim calcmode="lin" valueType="num">
                                      <p:cBhvr>
                                        <p:cTn id="13" dur="500" fill="hold"/>
                                        <p:tgtEl>
                                          <p:spTgt spid="669">
                                            <p:txEl>
                                              <p:pRg st="0" end="0"/>
                                            </p:txEl>
                                          </p:spTgt>
                                        </p:tgtEl>
                                        <p:attrNameLst>
                                          <p:attrName>ppt_h</p:attrName>
                                        </p:attrNameLst>
                                      </p:cBhvr>
                                      <p:tavLst>
                                        <p:tav tm="0">
                                          <p:val>
                                            <p:fltVal val="0"/>
                                          </p:val>
                                        </p:tav>
                                        <p:tav tm="100000">
                                          <p:val>
                                            <p:strVal val="#ppt_h"/>
                                          </p:val>
                                        </p:tav>
                                      </p:tavLst>
                                    </p:anim>
                                    <p:animEffect transition="in" filter="fade">
                                      <p:cBhvr>
                                        <p:cTn id="14" dur="500"/>
                                        <p:tgtEl>
                                          <p:spTgt spid="669">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p:cTn id="19" dur="500" fill="hold"/>
                                        <p:tgtEl>
                                          <p:spTgt spid="10"/>
                                        </p:tgtEl>
                                        <p:attrNameLst>
                                          <p:attrName>ppt_w</p:attrName>
                                        </p:attrNameLst>
                                      </p:cBhvr>
                                      <p:tavLst>
                                        <p:tav tm="0">
                                          <p:val>
                                            <p:fltVal val="0"/>
                                          </p:val>
                                        </p:tav>
                                        <p:tav tm="100000">
                                          <p:val>
                                            <p:strVal val="#ppt_w"/>
                                          </p:val>
                                        </p:tav>
                                      </p:tavLst>
                                    </p:anim>
                                    <p:anim calcmode="lin" valueType="num">
                                      <p:cBhvr>
                                        <p:cTn id="20" dur="500" fill="hold"/>
                                        <p:tgtEl>
                                          <p:spTgt spid="10"/>
                                        </p:tgtEl>
                                        <p:attrNameLst>
                                          <p:attrName>ppt_h</p:attrName>
                                        </p:attrNameLst>
                                      </p:cBhvr>
                                      <p:tavLst>
                                        <p:tav tm="0">
                                          <p:val>
                                            <p:fltVal val="0"/>
                                          </p:val>
                                        </p:tav>
                                        <p:tav tm="100000">
                                          <p:val>
                                            <p:strVal val="#ppt_h"/>
                                          </p:val>
                                        </p:tav>
                                      </p:tavLst>
                                    </p:anim>
                                    <p:animEffect transition="in" filter="fade">
                                      <p:cBhvr>
                                        <p:cTn id="21" dur="500"/>
                                        <p:tgtEl>
                                          <p:spTgt spid="10"/>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p:cTn id="24" dur="500" fill="hold"/>
                                        <p:tgtEl>
                                          <p:spTgt spid="6"/>
                                        </p:tgtEl>
                                        <p:attrNameLst>
                                          <p:attrName>ppt_w</p:attrName>
                                        </p:attrNameLst>
                                      </p:cBhvr>
                                      <p:tavLst>
                                        <p:tav tm="0">
                                          <p:val>
                                            <p:fltVal val="0"/>
                                          </p:val>
                                        </p:tav>
                                        <p:tav tm="100000">
                                          <p:val>
                                            <p:strVal val="#ppt_w"/>
                                          </p:val>
                                        </p:tav>
                                      </p:tavLst>
                                    </p:anim>
                                    <p:anim calcmode="lin" valueType="num">
                                      <p:cBhvr>
                                        <p:cTn id="25" dur="500" fill="hold"/>
                                        <p:tgtEl>
                                          <p:spTgt spid="6"/>
                                        </p:tgtEl>
                                        <p:attrNameLst>
                                          <p:attrName>ppt_h</p:attrName>
                                        </p:attrNameLst>
                                      </p:cBhvr>
                                      <p:tavLst>
                                        <p:tav tm="0">
                                          <p:val>
                                            <p:fltVal val="0"/>
                                          </p:val>
                                        </p:tav>
                                        <p:tav tm="100000">
                                          <p:val>
                                            <p:strVal val="#ppt_h"/>
                                          </p:val>
                                        </p:tav>
                                      </p:tavLst>
                                    </p:anim>
                                    <p:animEffect transition="in" filter="fade">
                                      <p:cBhvr>
                                        <p:cTn id="26" dur="500"/>
                                        <p:tgtEl>
                                          <p:spTgt spid="6"/>
                                        </p:tgtEl>
                                      </p:cBhvr>
                                    </p:animEffec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p:cTn id="31" dur="500" fill="hold"/>
                                        <p:tgtEl>
                                          <p:spTgt spid="16"/>
                                        </p:tgtEl>
                                        <p:attrNameLst>
                                          <p:attrName>ppt_w</p:attrName>
                                        </p:attrNameLst>
                                      </p:cBhvr>
                                      <p:tavLst>
                                        <p:tav tm="0">
                                          <p:val>
                                            <p:fltVal val="0"/>
                                          </p:val>
                                        </p:tav>
                                        <p:tav tm="100000">
                                          <p:val>
                                            <p:strVal val="#ppt_w"/>
                                          </p:val>
                                        </p:tav>
                                      </p:tavLst>
                                    </p:anim>
                                    <p:anim calcmode="lin" valueType="num">
                                      <p:cBhvr>
                                        <p:cTn id="32" dur="500" fill="hold"/>
                                        <p:tgtEl>
                                          <p:spTgt spid="16"/>
                                        </p:tgtEl>
                                        <p:attrNameLst>
                                          <p:attrName>ppt_h</p:attrName>
                                        </p:attrNameLst>
                                      </p:cBhvr>
                                      <p:tavLst>
                                        <p:tav tm="0">
                                          <p:val>
                                            <p:fltVal val="0"/>
                                          </p:val>
                                        </p:tav>
                                        <p:tav tm="100000">
                                          <p:val>
                                            <p:strVal val="#ppt_h"/>
                                          </p:val>
                                        </p:tav>
                                      </p:tavLst>
                                    </p:anim>
                                    <p:animEffect transition="in" filter="fade">
                                      <p:cBhvr>
                                        <p:cTn id="33" dur="500"/>
                                        <p:tgtEl>
                                          <p:spTgt spid="16"/>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7"/>
                                        </p:tgtEl>
                                        <p:attrNameLst>
                                          <p:attrName>style.visibility</p:attrName>
                                        </p:attrNameLst>
                                      </p:cBhvr>
                                      <p:to>
                                        <p:strVal val="visible"/>
                                      </p:to>
                                    </p:set>
                                    <p:anim calcmode="lin" valueType="num">
                                      <p:cBhvr>
                                        <p:cTn id="36" dur="500" fill="hold"/>
                                        <p:tgtEl>
                                          <p:spTgt spid="7"/>
                                        </p:tgtEl>
                                        <p:attrNameLst>
                                          <p:attrName>ppt_w</p:attrName>
                                        </p:attrNameLst>
                                      </p:cBhvr>
                                      <p:tavLst>
                                        <p:tav tm="0">
                                          <p:val>
                                            <p:fltVal val="0"/>
                                          </p:val>
                                        </p:tav>
                                        <p:tav tm="100000">
                                          <p:val>
                                            <p:strVal val="#ppt_w"/>
                                          </p:val>
                                        </p:tav>
                                      </p:tavLst>
                                    </p:anim>
                                    <p:anim calcmode="lin" valueType="num">
                                      <p:cBhvr>
                                        <p:cTn id="37" dur="500" fill="hold"/>
                                        <p:tgtEl>
                                          <p:spTgt spid="7"/>
                                        </p:tgtEl>
                                        <p:attrNameLst>
                                          <p:attrName>ppt_h</p:attrName>
                                        </p:attrNameLst>
                                      </p:cBhvr>
                                      <p:tavLst>
                                        <p:tav tm="0">
                                          <p:val>
                                            <p:fltVal val="0"/>
                                          </p:val>
                                        </p:tav>
                                        <p:tav tm="100000">
                                          <p:val>
                                            <p:strVal val="#ppt_h"/>
                                          </p:val>
                                        </p:tav>
                                      </p:tavLst>
                                    </p:anim>
                                    <p:animEffect transition="in" filter="fade">
                                      <p:cBhvr>
                                        <p:cTn id="3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9" grpId="0" build="p"/>
      <p:bldP spid="6" grpId="0"/>
      <p:bldP spid="7"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7" name="Google Shape;777;p30"/>
          <p:cNvSpPr txBox="1">
            <a:spLocks noGrp="1"/>
          </p:cNvSpPr>
          <p:nvPr>
            <p:ph type="ctrTitle" idx="4294967295"/>
          </p:nvPr>
        </p:nvSpPr>
        <p:spPr>
          <a:xfrm>
            <a:off x="166992" y="0"/>
            <a:ext cx="6750586" cy="705080"/>
          </a:xfrm>
          <a:prstGeom prst="rect">
            <a:avLst/>
          </a:prstGeom>
        </p:spPr>
        <p:txBody>
          <a:bodyPr spcFirstLastPara="1" wrap="square" lIns="91425" tIns="91425" rIns="91425" bIns="91425" anchor="b" anchorCtr="0">
            <a:noAutofit/>
          </a:bodyPr>
          <a:lstStyle/>
          <a:p>
            <a:pPr lvl="0"/>
            <a:r>
              <a:rPr lang="en-US" sz="2800" dirty="0" smtClean="0">
                <a:solidFill>
                  <a:srgbClr val="F64646"/>
                </a:solidFill>
              </a:rPr>
              <a:t>Code</a:t>
            </a:r>
            <a:endParaRPr sz="2800" dirty="0">
              <a:solidFill>
                <a:srgbClr val="F64646"/>
              </a:solidFill>
            </a:endParaRPr>
          </a:p>
        </p:txBody>
      </p:sp>
      <p:sp>
        <p:nvSpPr>
          <p:cNvPr id="778" name="Google Shape;778;p30"/>
          <p:cNvSpPr txBox="1">
            <a:spLocks noGrp="1"/>
          </p:cNvSpPr>
          <p:nvPr>
            <p:ph type="subTitle" idx="4294967295"/>
          </p:nvPr>
        </p:nvSpPr>
        <p:spPr>
          <a:xfrm>
            <a:off x="770890" y="1237036"/>
            <a:ext cx="6158720" cy="3721425"/>
          </a:xfrm>
          <a:prstGeom prst="rect">
            <a:avLst/>
          </a:prstGeom>
        </p:spPr>
        <p:txBody>
          <a:bodyPr spcFirstLastPara="1" wrap="square" lIns="91425" tIns="91425" rIns="91425" bIns="91425" anchor="t" anchorCtr="0">
            <a:noAutofit/>
          </a:bodyPr>
          <a:lstStyle/>
          <a:p>
            <a:pPr marL="0" indent="0">
              <a:spcBef>
                <a:spcPts val="0"/>
              </a:spcBef>
              <a:buNone/>
            </a:pPr>
            <a:r>
              <a:rPr lang="en-US" sz="2000" dirty="0" smtClean="0">
                <a:latin typeface="Consolas" panose="020B0609020204030204" pitchFamily="49" charset="0"/>
              </a:rPr>
              <a:t>public class Memento {</a:t>
            </a:r>
          </a:p>
          <a:p>
            <a:pPr marL="0" indent="0">
              <a:spcBef>
                <a:spcPts val="0"/>
              </a:spcBef>
              <a:buNone/>
            </a:pPr>
            <a:r>
              <a:rPr lang="en-US" sz="2000" dirty="0" smtClean="0">
                <a:latin typeface="Consolas" panose="020B0609020204030204" pitchFamily="49" charset="0"/>
              </a:rPr>
              <a:t>   private String state;</a:t>
            </a:r>
          </a:p>
          <a:p>
            <a:pPr marL="0" indent="0">
              <a:spcBef>
                <a:spcPts val="0"/>
              </a:spcBef>
              <a:buNone/>
            </a:pPr>
            <a:endParaRPr lang="en-US" sz="2000" dirty="0">
              <a:latin typeface="Consolas" panose="020B0609020204030204" pitchFamily="49" charset="0"/>
            </a:endParaRPr>
          </a:p>
          <a:p>
            <a:pPr marL="0" indent="0">
              <a:spcBef>
                <a:spcPts val="0"/>
              </a:spcBef>
              <a:buNone/>
            </a:pPr>
            <a:r>
              <a:rPr lang="en-US" sz="2000" dirty="0">
                <a:latin typeface="Consolas" panose="020B0609020204030204" pitchFamily="49" charset="0"/>
              </a:rPr>
              <a:t>   public Memento(String state){</a:t>
            </a:r>
          </a:p>
          <a:p>
            <a:pPr marL="0" indent="0">
              <a:spcBef>
                <a:spcPts val="0"/>
              </a:spcBef>
              <a:buNone/>
            </a:pPr>
            <a:r>
              <a:rPr lang="en-US" sz="2000" dirty="0">
                <a:latin typeface="Consolas" panose="020B0609020204030204" pitchFamily="49" charset="0"/>
              </a:rPr>
              <a:t>      </a:t>
            </a:r>
            <a:r>
              <a:rPr lang="en-US" sz="2000" dirty="0" err="1">
                <a:latin typeface="Consolas" panose="020B0609020204030204" pitchFamily="49" charset="0"/>
              </a:rPr>
              <a:t>this.state</a:t>
            </a:r>
            <a:r>
              <a:rPr lang="en-US" sz="2000" dirty="0">
                <a:latin typeface="Consolas" panose="020B0609020204030204" pitchFamily="49" charset="0"/>
              </a:rPr>
              <a:t> = state;</a:t>
            </a:r>
          </a:p>
          <a:p>
            <a:pPr marL="0" indent="0">
              <a:spcBef>
                <a:spcPts val="0"/>
              </a:spcBef>
              <a:buNone/>
            </a:pPr>
            <a:r>
              <a:rPr lang="en-US" sz="2000" dirty="0">
                <a:latin typeface="Consolas" panose="020B0609020204030204" pitchFamily="49" charset="0"/>
              </a:rPr>
              <a:t>   }</a:t>
            </a:r>
          </a:p>
          <a:p>
            <a:pPr marL="0" indent="0">
              <a:spcBef>
                <a:spcPts val="0"/>
              </a:spcBef>
              <a:buNone/>
            </a:pPr>
            <a:endParaRPr lang="en-US" sz="2000" dirty="0">
              <a:latin typeface="Consolas" panose="020B0609020204030204" pitchFamily="49" charset="0"/>
            </a:endParaRPr>
          </a:p>
          <a:p>
            <a:pPr marL="0" indent="0">
              <a:spcBef>
                <a:spcPts val="0"/>
              </a:spcBef>
              <a:buNone/>
            </a:pPr>
            <a:r>
              <a:rPr lang="en-US" sz="2000" dirty="0">
                <a:latin typeface="Consolas" panose="020B0609020204030204" pitchFamily="49" charset="0"/>
              </a:rPr>
              <a:t>   public String </a:t>
            </a:r>
            <a:r>
              <a:rPr lang="en-US" sz="2000" dirty="0" err="1">
                <a:latin typeface="Consolas" panose="020B0609020204030204" pitchFamily="49" charset="0"/>
              </a:rPr>
              <a:t>getState</a:t>
            </a:r>
            <a:r>
              <a:rPr lang="en-US" sz="2000" dirty="0">
                <a:latin typeface="Consolas" panose="020B0609020204030204" pitchFamily="49" charset="0"/>
              </a:rPr>
              <a:t>(){</a:t>
            </a:r>
          </a:p>
          <a:p>
            <a:pPr marL="0" indent="0">
              <a:spcBef>
                <a:spcPts val="0"/>
              </a:spcBef>
              <a:buNone/>
            </a:pPr>
            <a:r>
              <a:rPr lang="en-US" sz="2000" dirty="0">
                <a:latin typeface="Consolas" panose="020B0609020204030204" pitchFamily="49" charset="0"/>
              </a:rPr>
              <a:t>      return state;</a:t>
            </a:r>
          </a:p>
          <a:p>
            <a:pPr marL="0" indent="0">
              <a:spcBef>
                <a:spcPts val="0"/>
              </a:spcBef>
              <a:buNone/>
            </a:pPr>
            <a:r>
              <a:rPr lang="en-US" sz="2000" dirty="0">
                <a:latin typeface="Consolas" panose="020B0609020204030204" pitchFamily="49" charset="0"/>
              </a:rPr>
              <a:t>   </a:t>
            </a:r>
            <a:r>
              <a:rPr lang="en-US" sz="2000" dirty="0" smtClean="0">
                <a:latin typeface="Consolas" panose="020B0609020204030204" pitchFamily="49" charset="0"/>
              </a:rPr>
              <a:t>}	</a:t>
            </a:r>
          </a:p>
          <a:p>
            <a:pPr marL="0" indent="0">
              <a:spcBef>
                <a:spcPts val="0"/>
              </a:spcBef>
              <a:buNone/>
            </a:pPr>
            <a:r>
              <a:rPr lang="en-US" sz="2000" dirty="0" smtClean="0">
                <a:latin typeface="Consolas" panose="020B0609020204030204" pitchFamily="49" charset="0"/>
              </a:rPr>
              <a:t>}</a:t>
            </a:r>
          </a:p>
        </p:txBody>
      </p:sp>
      <p:sp>
        <p:nvSpPr>
          <p:cNvPr id="781" name="Google Shape;781;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24</a:t>
            </a:fld>
            <a:endParaRPr/>
          </a:p>
        </p:txBody>
      </p:sp>
      <p:sp>
        <p:nvSpPr>
          <p:cNvPr id="2" name="Rectangle 1"/>
          <p:cNvSpPr/>
          <p:nvPr/>
        </p:nvSpPr>
        <p:spPr>
          <a:xfrm>
            <a:off x="278175" y="652272"/>
            <a:ext cx="970137" cy="307777"/>
          </a:xfrm>
          <a:prstGeom prst="rect">
            <a:avLst/>
          </a:prstGeom>
          <a:solidFill>
            <a:srgbClr val="F64646"/>
          </a:solidFill>
        </p:spPr>
        <p:txBody>
          <a:bodyPr wrap="none">
            <a:spAutoFit/>
          </a:bodyPr>
          <a:lstStyle/>
          <a:p>
            <a:r>
              <a:rPr lang="en-US" b="1" dirty="0" smtClean="0">
                <a:solidFill>
                  <a:srgbClr val="FFC800"/>
                </a:solidFill>
                <a:latin typeface="+mn-lt"/>
                <a:ea typeface="Adobe Heiti Std R" panose="020B0400000000000000" pitchFamily="34" charset="-128"/>
              </a:rPr>
              <a:t>Memento</a:t>
            </a:r>
            <a:endParaRPr lang="fa-IR" dirty="0">
              <a:solidFill>
                <a:srgbClr val="FFC800"/>
              </a:solidFill>
              <a:latin typeface="+mn-lt"/>
              <a:ea typeface="Adobe Heiti Std R" panose="020B0400000000000000" pitchFamily="34" charset="-128"/>
            </a:endParaRPr>
          </a:p>
        </p:txBody>
      </p:sp>
    </p:spTree>
    <p:extLst>
      <p:ext uri="{BB962C8B-B14F-4D97-AF65-F5344CB8AC3E}">
        <p14:creationId xmlns:p14="http://schemas.microsoft.com/office/powerpoint/2010/main" val="2022227060"/>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7" name="Google Shape;777;p30"/>
          <p:cNvSpPr txBox="1">
            <a:spLocks noGrp="1"/>
          </p:cNvSpPr>
          <p:nvPr>
            <p:ph type="ctrTitle" idx="4294967295"/>
          </p:nvPr>
        </p:nvSpPr>
        <p:spPr>
          <a:xfrm>
            <a:off x="166992" y="0"/>
            <a:ext cx="6750586" cy="705080"/>
          </a:xfrm>
          <a:prstGeom prst="rect">
            <a:avLst/>
          </a:prstGeom>
        </p:spPr>
        <p:txBody>
          <a:bodyPr spcFirstLastPara="1" wrap="square" lIns="91425" tIns="91425" rIns="91425" bIns="91425" anchor="b" anchorCtr="0">
            <a:noAutofit/>
          </a:bodyPr>
          <a:lstStyle/>
          <a:p>
            <a:pPr lvl="0"/>
            <a:r>
              <a:rPr lang="en-US" sz="2800" dirty="0" smtClean="0">
                <a:solidFill>
                  <a:srgbClr val="F64646"/>
                </a:solidFill>
              </a:rPr>
              <a:t>Code</a:t>
            </a:r>
            <a:endParaRPr sz="2800" dirty="0">
              <a:solidFill>
                <a:srgbClr val="F64646"/>
              </a:solidFill>
            </a:endParaRPr>
          </a:p>
        </p:txBody>
      </p:sp>
      <p:sp>
        <p:nvSpPr>
          <p:cNvPr id="778" name="Google Shape;778;p30"/>
          <p:cNvSpPr txBox="1">
            <a:spLocks noGrp="1"/>
          </p:cNvSpPr>
          <p:nvPr>
            <p:ph type="subTitle" idx="4294967295"/>
          </p:nvPr>
        </p:nvSpPr>
        <p:spPr>
          <a:xfrm>
            <a:off x="770890" y="1237036"/>
            <a:ext cx="6158720" cy="3383090"/>
          </a:xfrm>
          <a:prstGeom prst="rect">
            <a:avLst/>
          </a:prstGeom>
        </p:spPr>
        <p:txBody>
          <a:bodyPr spcFirstLastPara="1" wrap="square" lIns="91425" tIns="91425" rIns="91425" bIns="91425" anchor="t" anchorCtr="0">
            <a:noAutofit/>
          </a:bodyPr>
          <a:lstStyle/>
          <a:p>
            <a:pPr marL="0" indent="0">
              <a:spcBef>
                <a:spcPts val="0"/>
              </a:spcBef>
              <a:buNone/>
            </a:pPr>
            <a:r>
              <a:rPr lang="en-US" sz="2000" dirty="0" smtClean="0">
                <a:latin typeface="Consolas" panose="020B0609020204030204" pitchFamily="49" charset="0"/>
              </a:rPr>
              <a:t>public class Originator {</a:t>
            </a:r>
          </a:p>
          <a:p>
            <a:pPr marL="0" indent="0">
              <a:spcBef>
                <a:spcPts val="0"/>
              </a:spcBef>
              <a:buNone/>
            </a:pPr>
            <a:r>
              <a:rPr lang="en-US" sz="2000" dirty="0" smtClean="0">
                <a:latin typeface="Consolas" panose="020B0609020204030204" pitchFamily="49" charset="0"/>
              </a:rPr>
              <a:t>   private String state;</a:t>
            </a:r>
          </a:p>
          <a:p>
            <a:pPr marL="0" indent="0">
              <a:spcBef>
                <a:spcPts val="0"/>
              </a:spcBef>
              <a:buNone/>
            </a:pPr>
            <a:endParaRPr lang="en-US" sz="2000" dirty="0">
              <a:latin typeface="Consolas" panose="020B0609020204030204" pitchFamily="49" charset="0"/>
            </a:endParaRPr>
          </a:p>
          <a:p>
            <a:pPr marL="0" indent="0">
              <a:spcBef>
                <a:spcPts val="0"/>
              </a:spcBef>
              <a:buNone/>
            </a:pPr>
            <a:r>
              <a:rPr lang="en-US" sz="2000" dirty="0">
                <a:latin typeface="Consolas" panose="020B0609020204030204" pitchFamily="49" charset="0"/>
              </a:rPr>
              <a:t>   public void </a:t>
            </a:r>
            <a:r>
              <a:rPr lang="en-US" sz="2000" dirty="0" err="1">
                <a:latin typeface="Consolas" panose="020B0609020204030204" pitchFamily="49" charset="0"/>
              </a:rPr>
              <a:t>setState</a:t>
            </a:r>
            <a:r>
              <a:rPr lang="en-US" sz="2000" dirty="0">
                <a:latin typeface="Consolas" panose="020B0609020204030204" pitchFamily="49" charset="0"/>
              </a:rPr>
              <a:t>(String state){</a:t>
            </a:r>
          </a:p>
          <a:p>
            <a:pPr marL="0" indent="0">
              <a:spcBef>
                <a:spcPts val="0"/>
              </a:spcBef>
              <a:buNone/>
            </a:pPr>
            <a:r>
              <a:rPr lang="en-US" sz="2000" dirty="0">
                <a:latin typeface="Consolas" panose="020B0609020204030204" pitchFamily="49" charset="0"/>
              </a:rPr>
              <a:t>      </a:t>
            </a:r>
            <a:r>
              <a:rPr lang="en-US" sz="2000" dirty="0" err="1">
                <a:latin typeface="Consolas" panose="020B0609020204030204" pitchFamily="49" charset="0"/>
              </a:rPr>
              <a:t>this.state</a:t>
            </a:r>
            <a:r>
              <a:rPr lang="en-US" sz="2000" dirty="0">
                <a:latin typeface="Consolas" panose="020B0609020204030204" pitchFamily="49" charset="0"/>
              </a:rPr>
              <a:t> = state;</a:t>
            </a:r>
          </a:p>
          <a:p>
            <a:pPr marL="0" indent="0">
              <a:spcBef>
                <a:spcPts val="0"/>
              </a:spcBef>
              <a:buNone/>
            </a:pPr>
            <a:r>
              <a:rPr lang="en-US" sz="2000" dirty="0">
                <a:latin typeface="Consolas" panose="020B0609020204030204" pitchFamily="49" charset="0"/>
              </a:rPr>
              <a:t>   }</a:t>
            </a:r>
          </a:p>
          <a:p>
            <a:pPr marL="0" indent="0">
              <a:spcBef>
                <a:spcPts val="0"/>
              </a:spcBef>
              <a:buNone/>
            </a:pPr>
            <a:endParaRPr lang="en-US" sz="2000" dirty="0">
              <a:latin typeface="Consolas" panose="020B0609020204030204" pitchFamily="49" charset="0"/>
            </a:endParaRPr>
          </a:p>
          <a:p>
            <a:pPr marL="0" indent="0">
              <a:spcBef>
                <a:spcPts val="0"/>
              </a:spcBef>
              <a:buNone/>
            </a:pPr>
            <a:r>
              <a:rPr lang="en-US" sz="2000" dirty="0">
                <a:latin typeface="Consolas" panose="020B0609020204030204" pitchFamily="49" charset="0"/>
              </a:rPr>
              <a:t>   public String </a:t>
            </a:r>
            <a:r>
              <a:rPr lang="en-US" sz="2000" dirty="0" err="1">
                <a:latin typeface="Consolas" panose="020B0609020204030204" pitchFamily="49" charset="0"/>
              </a:rPr>
              <a:t>getState</a:t>
            </a:r>
            <a:r>
              <a:rPr lang="en-US" sz="2000" dirty="0">
                <a:latin typeface="Consolas" panose="020B0609020204030204" pitchFamily="49" charset="0"/>
              </a:rPr>
              <a:t>(){</a:t>
            </a:r>
          </a:p>
          <a:p>
            <a:pPr marL="0" indent="0">
              <a:spcBef>
                <a:spcPts val="0"/>
              </a:spcBef>
              <a:buNone/>
            </a:pPr>
            <a:r>
              <a:rPr lang="en-US" sz="2000" dirty="0">
                <a:latin typeface="Consolas" panose="020B0609020204030204" pitchFamily="49" charset="0"/>
              </a:rPr>
              <a:t>      return state;</a:t>
            </a:r>
          </a:p>
          <a:p>
            <a:pPr marL="0" indent="0">
              <a:spcBef>
                <a:spcPts val="0"/>
              </a:spcBef>
              <a:buNone/>
            </a:pPr>
            <a:r>
              <a:rPr lang="en-US" sz="2000" dirty="0">
                <a:latin typeface="Consolas" panose="020B0609020204030204" pitchFamily="49" charset="0"/>
              </a:rPr>
              <a:t>   </a:t>
            </a:r>
            <a:r>
              <a:rPr lang="en-US" sz="2000" dirty="0" smtClean="0">
                <a:latin typeface="Consolas" panose="020B0609020204030204" pitchFamily="49" charset="0"/>
              </a:rPr>
              <a:t>}</a:t>
            </a:r>
          </a:p>
          <a:p>
            <a:pPr marL="0" indent="0">
              <a:spcBef>
                <a:spcPts val="0"/>
              </a:spcBef>
              <a:buNone/>
            </a:pPr>
            <a:r>
              <a:rPr lang="en-US" sz="2000" dirty="0" smtClean="0">
                <a:latin typeface="Consolas" panose="020B0609020204030204" pitchFamily="49" charset="0"/>
              </a:rPr>
              <a:t>…</a:t>
            </a:r>
          </a:p>
        </p:txBody>
      </p:sp>
      <p:sp>
        <p:nvSpPr>
          <p:cNvPr id="781" name="Google Shape;781;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25</a:t>
            </a:fld>
            <a:endParaRPr/>
          </a:p>
        </p:txBody>
      </p:sp>
      <p:sp>
        <p:nvSpPr>
          <p:cNvPr id="2" name="Rectangle 1"/>
          <p:cNvSpPr/>
          <p:nvPr/>
        </p:nvSpPr>
        <p:spPr>
          <a:xfrm>
            <a:off x="278175" y="652272"/>
            <a:ext cx="1119217" cy="307777"/>
          </a:xfrm>
          <a:prstGeom prst="rect">
            <a:avLst/>
          </a:prstGeom>
          <a:solidFill>
            <a:srgbClr val="F64646"/>
          </a:solidFill>
        </p:spPr>
        <p:txBody>
          <a:bodyPr wrap="none">
            <a:spAutoFit/>
          </a:bodyPr>
          <a:lstStyle/>
          <a:p>
            <a:r>
              <a:rPr lang="en-US" b="1" dirty="0">
                <a:solidFill>
                  <a:srgbClr val="FFC800"/>
                </a:solidFill>
                <a:latin typeface="+mn-lt"/>
                <a:ea typeface="Adobe Heiti Std R" panose="020B0400000000000000" pitchFamily="34" charset="-128"/>
              </a:rPr>
              <a:t>Originator</a:t>
            </a:r>
            <a:r>
              <a:rPr lang="en-US" b="1" dirty="0">
                <a:solidFill>
                  <a:srgbClr val="FFC800"/>
                </a:solidFill>
                <a:latin typeface="Adobe Heiti Std R" panose="020B0400000000000000" pitchFamily="34" charset="-128"/>
                <a:ea typeface="Adobe Heiti Std R" panose="020B0400000000000000" pitchFamily="34" charset="-128"/>
              </a:rPr>
              <a:t> </a:t>
            </a:r>
            <a:endParaRPr lang="fa-IR" dirty="0">
              <a:solidFill>
                <a:srgbClr val="FFC800"/>
              </a:solidFill>
              <a:latin typeface="Adobe Heiti Std R" panose="020B0400000000000000" pitchFamily="34" charset="-128"/>
              <a:ea typeface="Adobe Heiti Std R" panose="020B0400000000000000" pitchFamily="34" charset="-128"/>
            </a:endParaRPr>
          </a:p>
        </p:txBody>
      </p:sp>
    </p:spTree>
    <p:extLst>
      <p:ext uri="{BB962C8B-B14F-4D97-AF65-F5344CB8AC3E}">
        <p14:creationId xmlns:p14="http://schemas.microsoft.com/office/powerpoint/2010/main" val="2053789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7" name="Google Shape;777;p30"/>
          <p:cNvSpPr txBox="1">
            <a:spLocks noGrp="1"/>
          </p:cNvSpPr>
          <p:nvPr>
            <p:ph type="ctrTitle" idx="4294967295"/>
          </p:nvPr>
        </p:nvSpPr>
        <p:spPr>
          <a:xfrm>
            <a:off x="166992" y="0"/>
            <a:ext cx="6750586" cy="705080"/>
          </a:xfrm>
          <a:prstGeom prst="rect">
            <a:avLst/>
          </a:prstGeom>
        </p:spPr>
        <p:txBody>
          <a:bodyPr spcFirstLastPara="1" wrap="square" lIns="91425" tIns="91425" rIns="91425" bIns="91425" anchor="b" anchorCtr="0">
            <a:noAutofit/>
          </a:bodyPr>
          <a:lstStyle/>
          <a:p>
            <a:pPr lvl="0"/>
            <a:r>
              <a:rPr lang="en-US" sz="2800" dirty="0" smtClean="0">
                <a:solidFill>
                  <a:srgbClr val="F64646"/>
                </a:solidFill>
              </a:rPr>
              <a:t>Code</a:t>
            </a:r>
            <a:endParaRPr sz="2800" dirty="0">
              <a:solidFill>
                <a:srgbClr val="F64646"/>
              </a:solidFill>
            </a:endParaRPr>
          </a:p>
        </p:txBody>
      </p:sp>
      <p:sp>
        <p:nvSpPr>
          <p:cNvPr id="778" name="Google Shape;778;p30"/>
          <p:cNvSpPr txBox="1">
            <a:spLocks noGrp="1"/>
          </p:cNvSpPr>
          <p:nvPr>
            <p:ph type="subTitle" idx="4294967295"/>
          </p:nvPr>
        </p:nvSpPr>
        <p:spPr>
          <a:xfrm>
            <a:off x="770890" y="1237036"/>
            <a:ext cx="6158720" cy="3383090"/>
          </a:xfrm>
          <a:prstGeom prst="rect">
            <a:avLst/>
          </a:prstGeom>
        </p:spPr>
        <p:txBody>
          <a:bodyPr spcFirstLastPara="1" wrap="square" lIns="91425" tIns="91425" rIns="91425" bIns="91425" anchor="t" anchorCtr="0">
            <a:noAutofit/>
          </a:bodyPr>
          <a:lstStyle/>
          <a:p>
            <a:pPr marL="0" indent="0">
              <a:spcBef>
                <a:spcPts val="0"/>
              </a:spcBef>
              <a:buNone/>
            </a:pPr>
            <a:r>
              <a:rPr lang="en-US" sz="2000" dirty="0" smtClean="0">
                <a:latin typeface="Consolas" panose="020B0609020204030204" pitchFamily="49" charset="0"/>
              </a:rPr>
              <a:t>…</a:t>
            </a:r>
            <a:endParaRPr lang="en-US" sz="2000" dirty="0">
              <a:latin typeface="Consolas" panose="020B0609020204030204" pitchFamily="49" charset="0"/>
            </a:endParaRPr>
          </a:p>
          <a:p>
            <a:pPr marL="0" indent="0">
              <a:spcBef>
                <a:spcPts val="0"/>
              </a:spcBef>
              <a:buNone/>
            </a:pPr>
            <a:r>
              <a:rPr lang="en-US" sz="2000" dirty="0">
                <a:latin typeface="Consolas" panose="020B0609020204030204" pitchFamily="49" charset="0"/>
              </a:rPr>
              <a:t>   public Memento </a:t>
            </a:r>
            <a:r>
              <a:rPr lang="en-US" sz="2000" dirty="0" err="1">
                <a:latin typeface="Consolas" panose="020B0609020204030204" pitchFamily="49" charset="0"/>
              </a:rPr>
              <a:t>saveStateToMemento</a:t>
            </a:r>
            <a:r>
              <a:rPr lang="en-US" sz="2000" dirty="0">
                <a:latin typeface="Consolas" panose="020B0609020204030204" pitchFamily="49" charset="0"/>
              </a:rPr>
              <a:t>(){</a:t>
            </a:r>
          </a:p>
          <a:p>
            <a:pPr marL="0" indent="0">
              <a:spcBef>
                <a:spcPts val="0"/>
              </a:spcBef>
              <a:buNone/>
            </a:pPr>
            <a:r>
              <a:rPr lang="en-US" sz="2000" dirty="0">
                <a:latin typeface="Consolas" panose="020B0609020204030204" pitchFamily="49" charset="0"/>
              </a:rPr>
              <a:t>      return new Memento(state);</a:t>
            </a:r>
          </a:p>
          <a:p>
            <a:pPr marL="0" indent="0">
              <a:spcBef>
                <a:spcPts val="0"/>
              </a:spcBef>
              <a:buNone/>
            </a:pPr>
            <a:r>
              <a:rPr lang="en-US" sz="2000" dirty="0">
                <a:latin typeface="Consolas" panose="020B0609020204030204" pitchFamily="49" charset="0"/>
              </a:rPr>
              <a:t>   }</a:t>
            </a:r>
          </a:p>
          <a:p>
            <a:pPr marL="0" indent="0">
              <a:spcBef>
                <a:spcPts val="0"/>
              </a:spcBef>
              <a:buNone/>
            </a:pPr>
            <a:endParaRPr lang="en-US" sz="2000" dirty="0">
              <a:latin typeface="Consolas" panose="020B0609020204030204" pitchFamily="49" charset="0"/>
            </a:endParaRPr>
          </a:p>
          <a:p>
            <a:pPr marL="0" indent="0">
              <a:spcBef>
                <a:spcPts val="0"/>
              </a:spcBef>
              <a:buNone/>
            </a:pPr>
            <a:r>
              <a:rPr lang="en-US" sz="2000" dirty="0">
                <a:latin typeface="Consolas" panose="020B0609020204030204" pitchFamily="49" charset="0"/>
              </a:rPr>
              <a:t>   public void </a:t>
            </a:r>
            <a:r>
              <a:rPr lang="en-US" sz="2000" dirty="0" err="1" smtClean="0">
                <a:latin typeface="Consolas" panose="020B0609020204030204" pitchFamily="49" charset="0"/>
              </a:rPr>
              <a:t>getStateFromMemento</a:t>
            </a:r>
            <a:r>
              <a:rPr lang="en-US" sz="2000" dirty="0" smtClean="0">
                <a:latin typeface="Consolas" panose="020B0609020204030204" pitchFamily="49" charset="0"/>
              </a:rPr>
              <a:t>(Memento</a:t>
            </a:r>
          </a:p>
          <a:p>
            <a:pPr marL="0" indent="0">
              <a:spcBef>
                <a:spcPts val="0"/>
              </a:spcBef>
              <a:buNone/>
            </a:pPr>
            <a:r>
              <a:rPr lang="en-US" sz="2000" dirty="0">
                <a:latin typeface="Consolas" panose="020B0609020204030204" pitchFamily="49" charset="0"/>
              </a:rPr>
              <a:t> </a:t>
            </a:r>
            <a:r>
              <a:rPr lang="en-US" sz="2000" dirty="0" smtClean="0">
                <a:latin typeface="Consolas" panose="020B0609020204030204" pitchFamily="49" charset="0"/>
              </a:rPr>
              <a:t>   memento</a:t>
            </a:r>
            <a:r>
              <a:rPr lang="en-US" sz="2000" dirty="0">
                <a:latin typeface="Consolas" panose="020B0609020204030204" pitchFamily="49" charset="0"/>
              </a:rPr>
              <a:t>){</a:t>
            </a:r>
          </a:p>
          <a:p>
            <a:pPr marL="0" indent="0">
              <a:spcBef>
                <a:spcPts val="0"/>
              </a:spcBef>
              <a:buNone/>
            </a:pPr>
            <a:r>
              <a:rPr lang="en-US" sz="2000" dirty="0">
                <a:latin typeface="Consolas" panose="020B0609020204030204" pitchFamily="49" charset="0"/>
              </a:rPr>
              <a:t>      state = </a:t>
            </a:r>
            <a:r>
              <a:rPr lang="en-US" sz="2000" dirty="0" err="1">
                <a:latin typeface="Consolas" panose="020B0609020204030204" pitchFamily="49" charset="0"/>
              </a:rPr>
              <a:t>memento.getState</a:t>
            </a:r>
            <a:r>
              <a:rPr lang="en-US" sz="2000" dirty="0">
                <a:latin typeface="Consolas" panose="020B0609020204030204" pitchFamily="49" charset="0"/>
              </a:rPr>
              <a:t>();</a:t>
            </a:r>
          </a:p>
          <a:p>
            <a:pPr marL="0" indent="0">
              <a:spcBef>
                <a:spcPts val="0"/>
              </a:spcBef>
              <a:buNone/>
            </a:pPr>
            <a:r>
              <a:rPr lang="en-US" sz="2000" dirty="0">
                <a:latin typeface="Consolas" panose="020B0609020204030204" pitchFamily="49" charset="0"/>
              </a:rPr>
              <a:t>   }</a:t>
            </a:r>
          </a:p>
          <a:p>
            <a:pPr marL="0" indent="0">
              <a:spcBef>
                <a:spcPts val="0"/>
              </a:spcBef>
              <a:buNone/>
            </a:pPr>
            <a:r>
              <a:rPr lang="en-US" sz="2000" dirty="0">
                <a:latin typeface="Consolas" panose="020B0609020204030204" pitchFamily="49" charset="0"/>
              </a:rPr>
              <a:t>}</a:t>
            </a:r>
          </a:p>
        </p:txBody>
      </p:sp>
      <p:sp>
        <p:nvSpPr>
          <p:cNvPr id="781" name="Google Shape;781;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26</a:t>
            </a:fld>
            <a:endParaRPr/>
          </a:p>
        </p:txBody>
      </p:sp>
      <p:sp>
        <p:nvSpPr>
          <p:cNvPr id="2" name="Rectangle 1"/>
          <p:cNvSpPr/>
          <p:nvPr/>
        </p:nvSpPr>
        <p:spPr>
          <a:xfrm>
            <a:off x="278175" y="652272"/>
            <a:ext cx="1074333" cy="307777"/>
          </a:xfrm>
          <a:prstGeom prst="rect">
            <a:avLst/>
          </a:prstGeom>
          <a:solidFill>
            <a:srgbClr val="F64646"/>
          </a:solidFill>
        </p:spPr>
        <p:txBody>
          <a:bodyPr wrap="none">
            <a:spAutoFit/>
          </a:bodyPr>
          <a:lstStyle/>
          <a:p>
            <a:r>
              <a:rPr lang="en-US" b="1" dirty="0" smtClean="0">
                <a:solidFill>
                  <a:srgbClr val="FFC800"/>
                </a:solidFill>
                <a:latin typeface="+mn-lt"/>
                <a:ea typeface="Adobe Heiti Std R" panose="020B0400000000000000" pitchFamily="34" charset="-128"/>
              </a:rPr>
              <a:t>Originator</a:t>
            </a:r>
            <a:endParaRPr lang="fa-IR" dirty="0">
              <a:solidFill>
                <a:srgbClr val="FFC800"/>
              </a:solidFill>
              <a:latin typeface="+mn-lt"/>
              <a:ea typeface="Adobe Heiti Std R" panose="020B0400000000000000" pitchFamily="34" charset="-128"/>
            </a:endParaRPr>
          </a:p>
        </p:txBody>
      </p:sp>
    </p:spTree>
    <p:extLst>
      <p:ext uri="{BB962C8B-B14F-4D97-AF65-F5344CB8AC3E}">
        <p14:creationId xmlns:p14="http://schemas.microsoft.com/office/powerpoint/2010/main" val="20700616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7" name="Google Shape;777;p30"/>
          <p:cNvSpPr txBox="1">
            <a:spLocks noGrp="1"/>
          </p:cNvSpPr>
          <p:nvPr>
            <p:ph type="ctrTitle" idx="4294967295"/>
          </p:nvPr>
        </p:nvSpPr>
        <p:spPr>
          <a:xfrm>
            <a:off x="166992" y="0"/>
            <a:ext cx="6750586" cy="705080"/>
          </a:xfrm>
          <a:prstGeom prst="rect">
            <a:avLst/>
          </a:prstGeom>
        </p:spPr>
        <p:txBody>
          <a:bodyPr spcFirstLastPara="1" wrap="square" lIns="91425" tIns="91425" rIns="91425" bIns="91425" anchor="b" anchorCtr="0">
            <a:noAutofit/>
          </a:bodyPr>
          <a:lstStyle/>
          <a:p>
            <a:pPr lvl="0"/>
            <a:r>
              <a:rPr lang="en-US" sz="2800" dirty="0" smtClean="0">
                <a:solidFill>
                  <a:srgbClr val="F64646"/>
                </a:solidFill>
              </a:rPr>
              <a:t>Code</a:t>
            </a:r>
            <a:endParaRPr sz="2800" dirty="0">
              <a:solidFill>
                <a:srgbClr val="F64646"/>
              </a:solidFill>
            </a:endParaRPr>
          </a:p>
        </p:txBody>
      </p:sp>
      <p:sp>
        <p:nvSpPr>
          <p:cNvPr id="778" name="Google Shape;778;p30"/>
          <p:cNvSpPr txBox="1">
            <a:spLocks noGrp="1"/>
          </p:cNvSpPr>
          <p:nvPr>
            <p:ph type="subTitle" idx="4294967295"/>
          </p:nvPr>
        </p:nvSpPr>
        <p:spPr>
          <a:xfrm>
            <a:off x="770890" y="1116715"/>
            <a:ext cx="6158720" cy="3888421"/>
          </a:xfrm>
          <a:prstGeom prst="rect">
            <a:avLst/>
          </a:prstGeom>
        </p:spPr>
        <p:txBody>
          <a:bodyPr spcFirstLastPara="1" wrap="square" lIns="91425" tIns="91425" rIns="91425" bIns="91425" anchor="t" anchorCtr="0">
            <a:noAutofit/>
          </a:bodyPr>
          <a:lstStyle/>
          <a:p>
            <a:pPr marL="0" indent="0">
              <a:spcBef>
                <a:spcPts val="0"/>
              </a:spcBef>
              <a:buNone/>
            </a:pPr>
            <a:r>
              <a:rPr lang="en-US" sz="2000" dirty="0" smtClean="0">
                <a:latin typeface="Consolas" panose="020B0609020204030204" pitchFamily="49" charset="0"/>
              </a:rPr>
              <a:t>public </a:t>
            </a:r>
            <a:r>
              <a:rPr lang="en-US" sz="2000" dirty="0">
                <a:latin typeface="Consolas" panose="020B0609020204030204" pitchFamily="49" charset="0"/>
              </a:rPr>
              <a:t>class </a:t>
            </a:r>
            <a:r>
              <a:rPr lang="en-US" sz="2000" dirty="0" err="1">
                <a:latin typeface="Consolas" panose="020B0609020204030204" pitchFamily="49" charset="0"/>
              </a:rPr>
              <a:t>CareTaker</a:t>
            </a:r>
            <a:r>
              <a:rPr lang="en-US" sz="2000" dirty="0">
                <a:latin typeface="Consolas" panose="020B0609020204030204" pitchFamily="49" charset="0"/>
              </a:rPr>
              <a:t> {</a:t>
            </a:r>
          </a:p>
          <a:p>
            <a:pPr marL="0" indent="0">
              <a:spcBef>
                <a:spcPts val="0"/>
              </a:spcBef>
              <a:buNone/>
            </a:pPr>
            <a:r>
              <a:rPr lang="en-US" sz="2000" dirty="0">
                <a:latin typeface="Consolas" panose="020B0609020204030204" pitchFamily="49" charset="0"/>
              </a:rPr>
              <a:t>   private List&lt;Memento&gt; </a:t>
            </a:r>
            <a:r>
              <a:rPr lang="en-US" sz="2000" dirty="0" err="1">
                <a:latin typeface="Consolas" panose="020B0609020204030204" pitchFamily="49" charset="0"/>
              </a:rPr>
              <a:t>mementoList</a:t>
            </a:r>
            <a:r>
              <a:rPr lang="en-US" sz="2000" dirty="0">
                <a:latin typeface="Consolas" panose="020B0609020204030204" pitchFamily="49" charset="0"/>
              </a:rPr>
              <a:t> = </a:t>
            </a:r>
            <a:r>
              <a:rPr lang="en-US" sz="2000" dirty="0" smtClean="0">
                <a:latin typeface="Consolas" panose="020B0609020204030204" pitchFamily="49" charset="0"/>
              </a:rPr>
              <a:t>new </a:t>
            </a:r>
          </a:p>
          <a:p>
            <a:pPr marL="0" indent="0">
              <a:spcBef>
                <a:spcPts val="0"/>
              </a:spcBef>
              <a:buNone/>
            </a:pPr>
            <a:r>
              <a:rPr lang="en-US" sz="2000" dirty="0">
                <a:latin typeface="Consolas" panose="020B0609020204030204" pitchFamily="49" charset="0"/>
              </a:rPr>
              <a:t> </a:t>
            </a:r>
            <a:r>
              <a:rPr lang="en-US" sz="2000" dirty="0" smtClean="0">
                <a:latin typeface="Consolas" panose="020B0609020204030204" pitchFamily="49" charset="0"/>
              </a:rPr>
              <a:t>    </a:t>
            </a:r>
            <a:r>
              <a:rPr lang="en-US" sz="2000" dirty="0" err="1" smtClean="0">
                <a:latin typeface="Consolas" panose="020B0609020204030204" pitchFamily="49" charset="0"/>
              </a:rPr>
              <a:t>ArrayList</a:t>
            </a:r>
            <a:r>
              <a:rPr lang="en-US" sz="2000" dirty="0" smtClean="0">
                <a:latin typeface="Consolas" panose="020B0609020204030204" pitchFamily="49" charset="0"/>
              </a:rPr>
              <a:t>&lt;Memento</a:t>
            </a:r>
            <a:r>
              <a:rPr lang="en-US" sz="2000" dirty="0">
                <a:latin typeface="Consolas" panose="020B0609020204030204" pitchFamily="49" charset="0"/>
              </a:rPr>
              <a:t>&gt;();</a:t>
            </a:r>
          </a:p>
          <a:p>
            <a:pPr marL="0" indent="0">
              <a:spcBef>
                <a:spcPts val="0"/>
              </a:spcBef>
              <a:buNone/>
            </a:pPr>
            <a:endParaRPr lang="en-US" sz="2000" dirty="0">
              <a:latin typeface="Consolas" panose="020B0609020204030204" pitchFamily="49" charset="0"/>
            </a:endParaRPr>
          </a:p>
          <a:p>
            <a:pPr marL="0" indent="0">
              <a:spcBef>
                <a:spcPts val="0"/>
              </a:spcBef>
              <a:buNone/>
            </a:pPr>
            <a:r>
              <a:rPr lang="en-US" sz="2000" dirty="0">
                <a:latin typeface="Consolas" panose="020B0609020204030204" pitchFamily="49" charset="0"/>
              </a:rPr>
              <a:t>   public void add(Memento state){</a:t>
            </a:r>
          </a:p>
          <a:p>
            <a:pPr marL="0" indent="0">
              <a:spcBef>
                <a:spcPts val="0"/>
              </a:spcBef>
              <a:buNone/>
            </a:pPr>
            <a:r>
              <a:rPr lang="en-US" sz="2000" dirty="0">
                <a:latin typeface="Consolas" panose="020B0609020204030204" pitchFamily="49" charset="0"/>
              </a:rPr>
              <a:t>      </a:t>
            </a:r>
            <a:r>
              <a:rPr lang="en-US" sz="2000" dirty="0" err="1">
                <a:latin typeface="Consolas" panose="020B0609020204030204" pitchFamily="49" charset="0"/>
              </a:rPr>
              <a:t>mementoList.add</a:t>
            </a:r>
            <a:r>
              <a:rPr lang="en-US" sz="2000" dirty="0">
                <a:latin typeface="Consolas" panose="020B0609020204030204" pitchFamily="49" charset="0"/>
              </a:rPr>
              <a:t>(state);</a:t>
            </a:r>
          </a:p>
          <a:p>
            <a:pPr marL="0" indent="0">
              <a:spcBef>
                <a:spcPts val="0"/>
              </a:spcBef>
              <a:buNone/>
            </a:pPr>
            <a:r>
              <a:rPr lang="en-US" sz="2000" dirty="0">
                <a:latin typeface="Consolas" panose="020B0609020204030204" pitchFamily="49" charset="0"/>
              </a:rPr>
              <a:t>   }</a:t>
            </a:r>
          </a:p>
          <a:p>
            <a:pPr marL="0" indent="0">
              <a:spcBef>
                <a:spcPts val="0"/>
              </a:spcBef>
              <a:buNone/>
            </a:pPr>
            <a:endParaRPr lang="en-US" sz="2000" dirty="0">
              <a:latin typeface="Consolas" panose="020B0609020204030204" pitchFamily="49" charset="0"/>
            </a:endParaRPr>
          </a:p>
          <a:p>
            <a:pPr marL="0" indent="0">
              <a:spcBef>
                <a:spcPts val="0"/>
              </a:spcBef>
              <a:buNone/>
            </a:pPr>
            <a:r>
              <a:rPr lang="en-US" sz="2000" dirty="0">
                <a:latin typeface="Consolas" panose="020B0609020204030204" pitchFamily="49" charset="0"/>
              </a:rPr>
              <a:t>   public Memento get(</a:t>
            </a:r>
            <a:r>
              <a:rPr lang="en-US" sz="2000" dirty="0" err="1">
                <a:latin typeface="Consolas" panose="020B0609020204030204" pitchFamily="49" charset="0"/>
              </a:rPr>
              <a:t>int</a:t>
            </a:r>
            <a:r>
              <a:rPr lang="en-US" sz="2000" dirty="0">
                <a:latin typeface="Consolas" panose="020B0609020204030204" pitchFamily="49" charset="0"/>
              </a:rPr>
              <a:t> index){</a:t>
            </a:r>
          </a:p>
          <a:p>
            <a:pPr marL="0" indent="0">
              <a:spcBef>
                <a:spcPts val="0"/>
              </a:spcBef>
              <a:buNone/>
            </a:pPr>
            <a:r>
              <a:rPr lang="en-US" sz="2000" dirty="0">
                <a:latin typeface="Consolas" panose="020B0609020204030204" pitchFamily="49" charset="0"/>
              </a:rPr>
              <a:t>      return </a:t>
            </a:r>
            <a:r>
              <a:rPr lang="en-US" sz="2000" dirty="0" err="1">
                <a:latin typeface="Consolas" panose="020B0609020204030204" pitchFamily="49" charset="0"/>
              </a:rPr>
              <a:t>mementoList.get</a:t>
            </a:r>
            <a:r>
              <a:rPr lang="en-US" sz="2000" dirty="0">
                <a:latin typeface="Consolas" panose="020B0609020204030204" pitchFamily="49" charset="0"/>
              </a:rPr>
              <a:t>(index);</a:t>
            </a:r>
          </a:p>
          <a:p>
            <a:pPr marL="0" indent="0">
              <a:spcBef>
                <a:spcPts val="0"/>
              </a:spcBef>
              <a:buNone/>
            </a:pPr>
            <a:r>
              <a:rPr lang="en-US" sz="2000" dirty="0">
                <a:latin typeface="Consolas" panose="020B0609020204030204" pitchFamily="49" charset="0"/>
              </a:rPr>
              <a:t>   }</a:t>
            </a:r>
          </a:p>
          <a:p>
            <a:pPr marL="0" indent="0">
              <a:spcBef>
                <a:spcPts val="0"/>
              </a:spcBef>
              <a:buNone/>
            </a:pPr>
            <a:r>
              <a:rPr lang="en-US" sz="2000" dirty="0">
                <a:latin typeface="Consolas" panose="020B0609020204030204" pitchFamily="49" charset="0"/>
              </a:rPr>
              <a:t>}</a:t>
            </a:r>
          </a:p>
        </p:txBody>
      </p:sp>
      <p:sp>
        <p:nvSpPr>
          <p:cNvPr id="781" name="Google Shape;781;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27</a:t>
            </a:fld>
            <a:endParaRPr/>
          </a:p>
        </p:txBody>
      </p:sp>
      <p:sp>
        <p:nvSpPr>
          <p:cNvPr id="2" name="Rectangle 1"/>
          <p:cNvSpPr/>
          <p:nvPr/>
        </p:nvSpPr>
        <p:spPr>
          <a:xfrm>
            <a:off x="278175" y="652272"/>
            <a:ext cx="1061509" cy="307777"/>
          </a:xfrm>
          <a:prstGeom prst="rect">
            <a:avLst/>
          </a:prstGeom>
          <a:solidFill>
            <a:srgbClr val="F64646"/>
          </a:solidFill>
        </p:spPr>
        <p:txBody>
          <a:bodyPr wrap="none">
            <a:spAutoFit/>
          </a:bodyPr>
          <a:lstStyle/>
          <a:p>
            <a:r>
              <a:rPr lang="en-US" b="1" dirty="0" err="1" smtClean="0">
                <a:solidFill>
                  <a:srgbClr val="FFC800"/>
                </a:solidFill>
                <a:latin typeface="+mn-lt"/>
                <a:ea typeface="Adobe Heiti Std R" panose="020B0400000000000000" pitchFamily="34" charset="-128"/>
              </a:rPr>
              <a:t>CareTaker</a:t>
            </a:r>
            <a:endParaRPr lang="fa-IR" dirty="0">
              <a:solidFill>
                <a:srgbClr val="FFC800"/>
              </a:solidFill>
              <a:latin typeface="+mn-lt"/>
              <a:ea typeface="Adobe Heiti Std R" panose="020B0400000000000000" pitchFamily="34" charset="-128"/>
            </a:endParaRPr>
          </a:p>
        </p:txBody>
      </p:sp>
    </p:spTree>
    <p:extLst>
      <p:ext uri="{BB962C8B-B14F-4D97-AF65-F5344CB8AC3E}">
        <p14:creationId xmlns:p14="http://schemas.microsoft.com/office/powerpoint/2010/main" val="33155994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17"/>
          <p:cNvSpPr txBox="1">
            <a:spLocks noGrp="1"/>
          </p:cNvSpPr>
          <p:nvPr>
            <p:ph type="ctrTitle"/>
          </p:nvPr>
        </p:nvSpPr>
        <p:spPr>
          <a:xfrm>
            <a:off x="685800" y="1957009"/>
            <a:ext cx="42525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solidFill>
                  <a:srgbClr val="E8062F"/>
                </a:solidFill>
              </a:rPr>
              <a:t>2.</a:t>
            </a:r>
            <a:endParaRPr dirty="0" smtClean="0">
              <a:solidFill>
                <a:srgbClr val="E8062F"/>
              </a:solidFill>
            </a:endParaRPr>
          </a:p>
          <a:p>
            <a:pPr marL="0" lvl="0" indent="0" algn="l" rtl="0">
              <a:spcBef>
                <a:spcPts val="0"/>
              </a:spcBef>
              <a:spcAft>
                <a:spcPts val="0"/>
              </a:spcAft>
              <a:buNone/>
            </a:pPr>
            <a:r>
              <a:rPr lang="en" dirty="0" smtClean="0"/>
              <a:t>Builder</a:t>
            </a:r>
            <a:endParaRPr dirty="0"/>
          </a:p>
        </p:txBody>
      </p:sp>
    </p:spTree>
    <p:extLst>
      <p:ext uri="{BB962C8B-B14F-4D97-AF65-F5344CB8AC3E}">
        <p14:creationId xmlns:p14="http://schemas.microsoft.com/office/powerpoint/2010/main" val="8439260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186731" y="1350942"/>
            <a:ext cx="5927630" cy="3573597"/>
          </a:xfrm>
        </p:spPr>
        <p:txBody>
          <a:bodyPr/>
          <a:lstStyle/>
          <a:p>
            <a:pPr>
              <a:buFont typeface="Arial" panose="020B0604020202020204" pitchFamily="34" charset="0"/>
              <a:buChar char="•"/>
            </a:pPr>
            <a:r>
              <a:rPr lang="en-US" sz="2000" dirty="0"/>
              <a:t>The Builder is a design pattern designed to provide a flexible solution to various object creation problems in object-oriented programming</a:t>
            </a:r>
            <a:r>
              <a:rPr lang="en-US" sz="2000" dirty="0" smtClean="0"/>
              <a:t>.</a:t>
            </a:r>
          </a:p>
          <a:p>
            <a:pPr>
              <a:buFont typeface="Arial" panose="020B0604020202020204" pitchFamily="34" charset="0"/>
              <a:buChar char="•"/>
            </a:pPr>
            <a:endParaRPr lang="en-US" sz="2000" dirty="0" smtClean="0"/>
          </a:p>
          <a:p>
            <a:pPr>
              <a:buFont typeface="Arial" panose="020B0604020202020204" pitchFamily="34" charset="0"/>
              <a:buChar char="•"/>
            </a:pPr>
            <a:r>
              <a:rPr lang="en-US" sz="2000" dirty="0" smtClean="0"/>
              <a:t>The </a:t>
            </a:r>
            <a:r>
              <a:rPr lang="en-US" sz="2000" dirty="0"/>
              <a:t>intent of the Builder design pattern is to separate the construction of a complex object from its representation</a:t>
            </a:r>
            <a:endParaRPr lang="en-US" sz="1800" dirty="0" smtClean="0"/>
          </a:p>
        </p:txBody>
      </p:sp>
      <p:sp>
        <p:nvSpPr>
          <p:cNvPr id="2" name="Title 1"/>
          <p:cNvSpPr>
            <a:spLocks noGrp="1"/>
          </p:cNvSpPr>
          <p:nvPr>
            <p:ph type="title" idx="4294967295"/>
          </p:nvPr>
        </p:nvSpPr>
        <p:spPr>
          <a:xfrm>
            <a:off x="186731" y="318138"/>
            <a:ext cx="5826814" cy="668338"/>
          </a:xfrm>
        </p:spPr>
        <p:txBody>
          <a:bodyPr/>
          <a:lstStyle/>
          <a:p>
            <a:r>
              <a:rPr lang="en-US" dirty="0">
                <a:solidFill>
                  <a:srgbClr val="FFC000"/>
                </a:solidFill>
              </a:rPr>
              <a:t>What is this pattern?</a:t>
            </a:r>
          </a:p>
        </p:txBody>
      </p:sp>
    </p:spTree>
    <p:extLst>
      <p:ext uri="{BB962C8B-B14F-4D97-AF65-F5344CB8AC3E}">
        <p14:creationId xmlns:p14="http://schemas.microsoft.com/office/powerpoint/2010/main" val="365633513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18"/>
          <p:cNvSpPr txBox="1">
            <a:spLocks noGrp="1"/>
          </p:cNvSpPr>
          <p:nvPr>
            <p:ph type="body" idx="1"/>
          </p:nvPr>
        </p:nvSpPr>
        <p:spPr>
          <a:xfrm>
            <a:off x="2543220" y="2224586"/>
            <a:ext cx="6397286" cy="2101754"/>
          </a:xfrm>
          <a:prstGeom prst="rect">
            <a:avLst/>
          </a:prstGeom>
        </p:spPr>
        <p:txBody>
          <a:bodyPr spcFirstLastPara="1" wrap="square" lIns="91425" tIns="91425" rIns="91425" bIns="91425" anchor="t" anchorCtr="0">
            <a:noAutofit/>
          </a:bodyPr>
          <a:lstStyle/>
          <a:p>
            <a:pPr marL="0" lvl="0" indent="0">
              <a:buNone/>
            </a:pPr>
            <a:r>
              <a:rPr lang="en-US" sz="2000" dirty="0"/>
              <a:t>"Each pattern describes a problem which occurs over and over again in our environment, and then describes the core of the solution to that problem, in such a way that you can use this solution a million times over, without ever doing it the same way twice</a:t>
            </a:r>
            <a:r>
              <a:rPr lang="en-US" sz="2000" dirty="0" smtClean="0"/>
              <a:t>"</a:t>
            </a:r>
            <a:endParaRPr sz="2000" dirty="0"/>
          </a:p>
        </p:txBody>
      </p:sp>
      <p:sp>
        <p:nvSpPr>
          <p:cNvPr id="656" name="Google Shape;656;p18"/>
          <p:cNvSpPr txBox="1">
            <a:spLocks noGrp="1"/>
          </p:cNvSpPr>
          <p:nvPr>
            <p:ph type="sldNum" idx="12"/>
          </p:nvPr>
        </p:nvSpPr>
        <p:spPr>
          <a:xfrm>
            <a:off x="854332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sp>
        <p:nvSpPr>
          <p:cNvPr id="4" name="Google Shape;642;p16"/>
          <p:cNvSpPr txBox="1">
            <a:spLocks/>
          </p:cNvSpPr>
          <p:nvPr/>
        </p:nvSpPr>
        <p:spPr>
          <a:xfrm>
            <a:off x="2543220" y="1696219"/>
            <a:ext cx="2178907" cy="5283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68300" algn="l" rtl="0">
              <a:lnSpc>
                <a:spcPct val="100000"/>
              </a:lnSpc>
              <a:spcBef>
                <a:spcPts val="60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1pPr>
            <a:lvl2pPr marL="914400" marR="0" lvl="1"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2pPr>
            <a:lvl3pPr marL="1371600" marR="0" lvl="2"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3pPr>
            <a:lvl4pPr marL="1828800" marR="0" lvl="3"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4pPr>
            <a:lvl5pPr marL="2286000" marR="0" lvl="4"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5pPr>
            <a:lvl6pPr marL="2743200" marR="0" lvl="5"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6pPr>
            <a:lvl7pPr marL="3200400" marR="0" lvl="6"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7pPr>
            <a:lvl8pPr marL="3657600" marR="0" lvl="7"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8pPr>
            <a:lvl9pPr marL="4114800" marR="0" lvl="8"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9pPr>
          </a:lstStyle>
          <a:p>
            <a:pPr marL="0" indent="0">
              <a:buFont typeface="Montserrat Light"/>
              <a:buNone/>
            </a:pPr>
            <a:r>
              <a:rPr lang="en-US" sz="2800" b="1" dirty="0" smtClean="0">
                <a:solidFill>
                  <a:srgbClr val="F64646"/>
                </a:solidFill>
                <a:latin typeface="Montserrat"/>
                <a:ea typeface="Montserrat"/>
                <a:cs typeface="Montserrat"/>
                <a:sym typeface="Montserrat"/>
              </a:rPr>
              <a:t>Pattern</a:t>
            </a:r>
            <a:endParaRPr lang="en-US" sz="2800" b="1" dirty="0">
              <a:solidFill>
                <a:srgbClr val="F64646"/>
              </a:solidFill>
              <a:latin typeface="Montserrat"/>
              <a:ea typeface="Montserrat"/>
              <a:cs typeface="Montserrat"/>
              <a:sym typeface="Montserrat"/>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7690" y="2899277"/>
            <a:ext cx="2095500" cy="1838325"/>
          </a:xfrm>
          <a:prstGeom prst="rect">
            <a:avLst/>
          </a:prstGeom>
          <a:ln>
            <a:noFill/>
          </a:ln>
          <a:effectLst>
            <a:outerShdw blurRad="190500" algn="tl" rotWithShape="0">
              <a:srgbClr val="000000">
                <a:alpha val="70000"/>
              </a:srgbClr>
            </a:outerShdw>
          </a:effectLst>
        </p:spPr>
      </p:pic>
      <p:sp>
        <p:nvSpPr>
          <p:cNvPr id="3" name="TextBox 2"/>
          <p:cNvSpPr txBox="1"/>
          <p:nvPr/>
        </p:nvSpPr>
        <p:spPr>
          <a:xfrm>
            <a:off x="4722127" y="4326340"/>
            <a:ext cx="4585647" cy="307777"/>
          </a:xfrm>
          <a:prstGeom prst="rect">
            <a:avLst/>
          </a:prstGeom>
          <a:noFill/>
        </p:spPr>
        <p:txBody>
          <a:bodyPr wrap="square" rtlCol="1">
            <a:spAutoFit/>
          </a:bodyPr>
          <a:lstStyle/>
          <a:p>
            <a:r>
              <a:rPr lang="en-US" b="1" dirty="0">
                <a:solidFill>
                  <a:srgbClr val="4D4D4D"/>
                </a:solidFill>
                <a:latin typeface="Montserrat" panose="020B0604020202020204" charset="0"/>
              </a:rPr>
              <a:t>Christopher Alexander </a:t>
            </a:r>
            <a:r>
              <a:rPr lang="en-US" dirty="0">
                <a:solidFill>
                  <a:srgbClr val="4D4D4D"/>
                </a:solidFill>
                <a:latin typeface="Montserrat" panose="020B0604020202020204" charset="0"/>
              </a:rPr>
              <a:t>(Real-world Architect)</a:t>
            </a:r>
            <a:endParaRPr lang="fa-IR" dirty="0">
              <a:solidFill>
                <a:srgbClr val="4D4D4D"/>
              </a:solidFill>
              <a:latin typeface="Montserrat" panose="020B0604020202020204" charset="0"/>
            </a:endParaRPr>
          </a:p>
        </p:txBody>
      </p:sp>
      <p:sp>
        <p:nvSpPr>
          <p:cNvPr id="5" name="TextBox 4"/>
          <p:cNvSpPr txBox="1"/>
          <p:nvPr/>
        </p:nvSpPr>
        <p:spPr>
          <a:xfrm>
            <a:off x="110169" y="4850372"/>
            <a:ext cx="2756847" cy="261610"/>
          </a:xfrm>
          <a:prstGeom prst="rect">
            <a:avLst/>
          </a:prstGeom>
          <a:noFill/>
        </p:spPr>
        <p:txBody>
          <a:bodyPr wrap="square" rtlCol="1">
            <a:spAutoFit/>
          </a:bodyPr>
          <a:lstStyle/>
          <a:p>
            <a:r>
              <a:rPr lang="en-US" sz="1100" dirty="0">
                <a:latin typeface="Montserrat" panose="020B0604020202020204" charset="0"/>
              </a:rPr>
              <a:t>Image attribution: </a:t>
            </a:r>
            <a:r>
              <a:rPr lang="en-US" sz="1100" dirty="0">
                <a:latin typeface="Montserrat" panose="020B0604020202020204" charset="0"/>
                <a:hlinkClick r:id="rId4"/>
              </a:rPr>
              <a:t>wikipedia.org</a:t>
            </a:r>
            <a:endParaRPr lang="fa-IR" sz="1100" dirty="0">
              <a:latin typeface="Montserrat" panose="020B0604020202020204" charset="0"/>
            </a:endParaRPr>
          </a:p>
        </p:txBody>
      </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55">
                                            <p:txEl>
                                              <p:pRg st="0" end="0"/>
                                            </p:txEl>
                                          </p:spTgt>
                                        </p:tgtEl>
                                        <p:attrNameLst>
                                          <p:attrName>style.visibility</p:attrName>
                                        </p:attrNameLst>
                                      </p:cBhvr>
                                      <p:to>
                                        <p:strVal val="visible"/>
                                      </p:to>
                                    </p:set>
                                    <p:animEffect transition="in" filter="fade">
                                      <p:cBhvr>
                                        <p:cTn id="7" dur="1000"/>
                                        <p:tgtEl>
                                          <p:spTgt spid="655">
                                            <p:txEl>
                                              <p:pRg st="0" end="0"/>
                                            </p:txEl>
                                          </p:spTgt>
                                        </p:tgtEl>
                                      </p:cBhvr>
                                    </p:animEffect>
                                    <p:anim calcmode="lin" valueType="num">
                                      <p:cBhvr>
                                        <p:cTn id="8" dur="1000" fill="hold"/>
                                        <p:tgtEl>
                                          <p:spTgt spid="65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55">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1000"/>
                                        <p:tgtEl>
                                          <p:spTgt spid="3"/>
                                        </p:tgtEl>
                                      </p:cBhvr>
                                    </p:animEffect>
                                    <p:anim calcmode="lin" valueType="num">
                                      <p:cBhvr>
                                        <p:cTn id="23" dur="1000" fill="hold"/>
                                        <p:tgtEl>
                                          <p:spTgt spid="3"/>
                                        </p:tgtEl>
                                        <p:attrNameLst>
                                          <p:attrName>ppt_x</p:attrName>
                                        </p:attrNameLst>
                                      </p:cBhvr>
                                      <p:tavLst>
                                        <p:tav tm="0">
                                          <p:val>
                                            <p:strVal val="#ppt_x"/>
                                          </p:val>
                                        </p:tav>
                                        <p:tav tm="100000">
                                          <p:val>
                                            <p:strVal val="#ppt_x"/>
                                          </p:val>
                                        </p:tav>
                                      </p:tavLst>
                                    </p:anim>
                                    <p:anim calcmode="lin" valueType="num">
                                      <p:cBhvr>
                                        <p:cTn id="2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5" grpId="0" build="p"/>
      <p:bldP spid="3" grpId="0"/>
      <p:bldP spid="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186731" y="1350942"/>
            <a:ext cx="5927630" cy="3573597"/>
          </a:xfrm>
        </p:spPr>
        <p:txBody>
          <a:bodyPr/>
          <a:lstStyle/>
          <a:p>
            <a:pPr marL="285750" indent="-285750">
              <a:buFont typeface="Arial" panose="020B0604020202020204" pitchFamily="34" charset="0"/>
              <a:buChar char="•"/>
            </a:pPr>
            <a:r>
              <a:rPr lang="en-US" sz="2000" dirty="0"/>
              <a:t>How can a class (the same construction process) create different representations of a complex </a:t>
            </a:r>
            <a:r>
              <a:rPr lang="en-US" sz="2000" dirty="0" smtClean="0"/>
              <a:t>object?</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smtClean="0"/>
              <a:t>How </a:t>
            </a:r>
            <a:r>
              <a:rPr lang="en-US" sz="2000" dirty="0"/>
              <a:t>can a class that includes creating a complex object be simplified?</a:t>
            </a:r>
          </a:p>
          <a:p>
            <a:pPr>
              <a:buFont typeface="Arial" panose="020B0604020202020204" pitchFamily="34" charset="0"/>
              <a:buChar char="•"/>
            </a:pPr>
            <a:endParaRPr lang="en-US" sz="1800" dirty="0" smtClean="0"/>
          </a:p>
        </p:txBody>
      </p:sp>
      <p:sp>
        <p:nvSpPr>
          <p:cNvPr id="2" name="Title 1"/>
          <p:cNvSpPr>
            <a:spLocks noGrp="1"/>
          </p:cNvSpPr>
          <p:nvPr>
            <p:ph type="title" idx="4294967295"/>
          </p:nvPr>
        </p:nvSpPr>
        <p:spPr>
          <a:xfrm>
            <a:off x="186731" y="318138"/>
            <a:ext cx="5826814" cy="668338"/>
          </a:xfrm>
        </p:spPr>
        <p:txBody>
          <a:bodyPr/>
          <a:lstStyle/>
          <a:p>
            <a:r>
              <a:rPr lang="en-US" dirty="0" smtClean="0">
                <a:solidFill>
                  <a:srgbClr val="FFC000"/>
                </a:solidFill>
              </a:rPr>
              <a:t>The problem is:</a:t>
            </a:r>
            <a:endParaRPr lang="en-US" dirty="0">
              <a:solidFill>
                <a:srgbClr val="FFC000"/>
              </a:solidFill>
            </a:endParaRPr>
          </a:p>
        </p:txBody>
      </p:sp>
    </p:spTree>
    <p:extLst>
      <p:ext uri="{BB962C8B-B14F-4D97-AF65-F5344CB8AC3E}">
        <p14:creationId xmlns:p14="http://schemas.microsoft.com/office/powerpoint/2010/main" val="206574530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186731" y="1350942"/>
            <a:ext cx="5927630" cy="3573597"/>
          </a:xfrm>
        </p:spPr>
        <p:txBody>
          <a:bodyPr/>
          <a:lstStyle/>
          <a:p>
            <a:pPr marL="285750" indent="-285750">
              <a:buFont typeface="Arial" panose="020B0604020202020204" pitchFamily="34" charset="0"/>
              <a:buChar char="•"/>
            </a:pPr>
            <a:r>
              <a:rPr lang="en-US" sz="2000" dirty="0"/>
              <a:t>Encapsulate creating and assembling the parts of a complex object in a separate Builder object</a:t>
            </a:r>
            <a:r>
              <a:rPr lang="en-US" sz="2000" dirty="0" smtClean="0"/>
              <a:t>.</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A class delegates object creation to a Builder object instead of creating the objects directly.</a:t>
            </a:r>
          </a:p>
          <a:p>
            <a:pPr marL="88900" indent="0">
              <a:buNone/>
            </a:pPr>
            <a:endParaRPr lang="en-US" sz="1800" dirty="0" smtClean="0"/>
          </a:p>
        </p:txBody>
      </p:sp>
      <p:sp>
        <p:nvSpPr>
          <p:cNvPr id="2" name="Title 1"/>
          <p:cNvSpPr>
            <a:spLocks noGrp="1"/>
          </p:cNvSpPr>
          <p:nvPr>
            <p:ph type="title" idx="4294967295"/>
          </p:nvPr>
        </p:nvSpPr>
        <p:spPr>
          <a:xfrm>
            <a:off x="186731" y="318138"/>
            <a:ext cx="5826814" cy="668338"/>
          </a:xfrm>
        </p:spPr>
        <p:txBody>
          <a:bodyPr/>
          <a:lstStyle/>
          <a:p>
            <a:r>
              <a:rPr lang="en-US" dirty="0" smtClean="0">
                <a:solidFill>
                  <a:srgbClr val="FFC000"/>
                </a:solidFill>
              </a:rPr>
              <a:t>The solution is:</a:t>
            </a:r>
            <a:endParaRPr lang="en-US" dirty="0">
              <a:solidFill>
                <a:srgbClr val="FFC000"/>
              </a:solidFill>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588" y="1350942"/>
            <a:ext cx="4483100" cy="3022600"/>
          </a:xfrm>
          <a:prstGeom prst="rect">
            <a:avLst/>
          </a:prstGeom>
          <a:ln>
            <a:noFill/>
          </a:ln>
          <a:effectLst>
            <a:softEdge rad="112500"/>
          </a:effectLst>
        </p:spPr>
      </p:pic>
    </p:spTree>
    <p:extLst>
      <p:ext uri="{BB962C8B-B14F-4D97-AF65-F5344CB8AC3E}">
        <p14:creationId xmlns:p14="http://schemas.microsoft.com/office/powerpoint/2010/main" val="41344561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3">
                                            <p:txEl>
                                              <p:pRg st="0" end="0"/>
                                            </p:txEl>
                                          </p:spTgt>
                                        </p:tgtEl>
                                      </p:cBhvr>
                                    </p:animEffect>
                                    <p:set>
                                      <p:cBhvr>
                                        <p:cTn id="17" dur="1" fill="hold">
                                          <p:stCondLst>
                                            <p:cond delay="499"/>
                                          </p:stCondLst>
                                        </p:cTn>
                                        <p:tgtEl>
                                          <p:spTgt spid="3">
                                            <p:txEl>
                                              <p:pRg st="0" end="0"/>
                                            </p:txEl>
                                          </p:spTgt>
                                        </p:tgtEl>
                                        <p:attrNameLst>
                                          <p:attrName>style.visibility</p:attrName>
                                        </p:attrNameLst>
                                      </p:cBhvr>
                                      <p:to>
                                        <p:strVal val="hidden"/>
                                      </p:to>
                                    </p:set>
                                  </p:childTnLst>
                                </p:cTn>
                              </p:par>
                              <p:par>
                                <p:cTn id="18" presetID="10" presetClass="exit" presetSubtype="0" fill="hold" nodeType="withEffect">
                                  <p:stCondLst>
                                    <p:cond delay="0"/>
                                  </p:stCondLst>
                                  <p:childTnLst>
                                    <p:animEffect transition="out" filter="fade">
                                      <p:cBhvr>
                                        <p:cTn id="19" dur="500"/>
                                        <p:tgtEl>
                                          <p:spTgt spid="3">
                                            <p:txEl>
                                              <p:pRg st="3" end="3"/>
                                            </p:txEl>
                                          </p:spTgt>
                                        </p:tgtEl>
                                      </p:cBhvr>
                                    </p:animEffect>
                                    <p:set>
                                      <p:cBhvr>
                                        <p:cTn id="20" dur="1" fill="hold">
                                          <p:stCondLst>
                                            <p:cond delay="499"/>
                                          </p:stCondLst>
                                        </p:cTn>
                                        <p:tgtEl>
                                          <p:spTgt spid="3">
                                            <p:txEl>
                                              <p:pRg st="3" end="3"/>
                                            </p:txEl>
                                          </p:spTgt>
                                        </p:tgtEl>
                                        <p:attrNameLst>
                                          <p:attrName>style.visibility</p:attrName>
                                        </p:attrNameLst>
                                      </p:cBhvr>
                                      <p:to>
                                        <p:strVal val="hidden"/>
                                      </p:to>
                                    </p:set>
                                  </p:childTnLst>
                                </p:cTn>
                              </p:par>
                              <p:par>
                                <p:cTn id="21" presetID="10" presetClass="entr" presetSubtype="0" fill="hold"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17"/>
          <p:cNvSpPr txBox="1">
            <a:spLocks noGrp="1"/>
          </p:cNvSpPr>
          <p:nvPr>
            <p:ph type="ctrTitle"/>
          </p:nvPr>
        </p:nvSpPr>
        <p:spPr>
          <a:xfrm>
            <a:off x="685800" y="1957009"/>
            <a:ext cx="42525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rgbClr val="E8062F"/>
                </a:solidFill>
              </a:rPr>
              <a:t>3</a:t>
            </a:r>
            <a:r>
              <a:rPr lang="en" dirty="0" smtClean="0">
                <a:solidFill>
                  <a:srgbClr val="E8062F"/>
                </a:solidFill>
              </a:rPr>
              <a:t>.</a:t>
            </a:r>
            <a:endParaRPr dirty="0" smtClean="0">
              <a:solidFill>
                <a:srgbClr val="E8062F"/>
              </a:solidFill>
            </a:endParaRPr>
          </a:p>
          <a:p>
            <a:pPr marL="0" lvl="0" indent="0" algn="l" rtl="0">
              <a:spcBef>
                <a:spcPts val="0"/>
              </a:spcBef>
              <a:spcAft>
                <a:spcPts val="0"/>
              </a:spcAft>
              <a:buNone/>
            </a:pPr>
            <a:r>
              <a:rPr lang="en" dirty="0" smtClean="0"/>
              <a:t>Adapter</a:t>
            </a:r>
            <a:endParaRPr dirty="0"/>
          </a:p>
        </p:txBody>
      </p:sp>
    </p:spTree>
    <p:extLst>
      <p:ext uri="{BB962C8B-B14F-4D97-AF65-F5344CB8AC3E}">
        <p14:creationId xmlns:p14="http://schemas.microsoft.com/office/powerpoint/2010/main" val="29534623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86439" y="371016"/>
            <a:ext cx="5299113" cy="668338"/>
          </a:xfrm>
        </p:spPr>
        <p:txBody>
          <a:bodyPr/>
          <a:lstStyle/>
          <a:p>
            <a:r>
              <a:rPr lang="en-US" dirty="0" smtClean="0">
                <a:solidFill>
                  <a:srgbClr val="FFC000"/>
                </a:solidFill>
              </a:rPr>
              <a:t>Adapter	</a:t>
            </a:r>
            <a:endParaRPr lang="en-US" dirty="0">
              <a:solidFill>
                <a:srgbClr val="FFC000"/>
              </a:solidFill>
            </a:endParaRPr>
          </a:p>
        </p:txBody>
      </p:sp>
      <p:sp>
        <p:nvSpPr>
          <p:cNvPr id="3" name="Content Placeholder 2"/>
          <p:cNvSpPr>
            <a:spLocks noGrp="1"/>
          </p:cNvSpPr>
          <p:nvPr>
            <p:ph idx="4294967295"/>
          </p:nvPr>
        </p:nvSpPr>
        <p:spPr>
          <a:xfrm>
            <a:off x="286439" y="1228251"/>
            <a:ext cx="6533002" cy="2625725"/>
          </a:xfrm>
        </p:spPr>
        <p:txBody>
          <a:bodyPr/>
          <a:lstStyle/>
          <a:p>
            <a:pPr>
              <a:buFont typeface="Arial" panose="020B0604020202020204" pitchFamily="34" charset="0"/>
              <a:buChar char="•"/>
            </a:pPr>
            <a:r>
              <a:rPr lang="en-US" sz="2000" dirty="0" smtClean="0"/>
              <a:t>What is the problem?</a:t>
            </a:r>
          </a:p>
          <a:p>
            <a:pPr>
              <a:buFont typeface="Arial" panose="020B0604020202020204" pitchFamily="34" charset="0"/>
              <a:buChar char="•"/>
            </a:pPr>
            <a:r>
              <a:rPr lang="en-US" sz="2000" dirty="0" smtClean="0"/>
              <a:t>How adapter going to solve this problem?</a:t>
            </a:r>
          </a:p>
          <a:p>
            <a:pPr>
              <a:buFont typeface="Arial" panose="020B0604020202020204" pitchFamily="34" charset="0"/>
              <a:buChar char="•"/>
            </a:pPr>
            <a:r>
              <a:rPr lang="en-US" sz="2000" dirty="0" smtClean="0"/>
              <a:t>Example code</a:t>
            </a:r>
          </a:p>
          <a:p>
            <a:pPr>
              <a:buFont typeface="Arial" panose="020B0604020202020204" pitchFamily="34" charset="0"/>
              <a:buChar char="•"/>
            </a:pPr>
            <a:endParaRPr lang="en-US" sz="2000" dirty="0"/>
          </a:p>
        </p:txBody>
      </p:sp>
      <p:pic>
        <p:nvPicPr>
          <p:cNvPr id="6" name="Picture 5"/>
          <p:cNvPicPr>
            <a:picLocks noChangeAspect="1"/>
          </p:cNvPicPr>
          <p:nvPr/>
        </p:nvPicPr>
        <p:blipFill>
          <a:blip r:embed="rId2" cstate="print">
            <a:extLst>
              <a:ext uri="{BEBA8EAE-BF5A-486C-A8C5-ECC9F3942E4B}">
                <a14:imgProps xmlns:a14="http://schemas.microsoft.com/office/drawing/2010/main">
                  <a14:imgLayer r:embed="rId3">
                    <a14:imgEffect>
                      <a14:backgroundRemoval t="9485" b="89973" l="6233" r="94580"/>
                    </a14:imgEffect>
                  </a14:imgLayer>
                </a14:imgProps>
              </a:ext>
              <a:ext uri="{28A0092B-C50C-407E-A947-70E740481C1C}">
                <a14:useLocalDpi xmlns:a14="http://schemas.microsoft.com/office/drawing/2010/main" val="0"/>
              </a:ext>
            </a:extLst>
          </a:blip>
          <a:stretch>
            <a:fillRect/>
          </a:stretch>
        </p:blipFill>
        <p:spPr>
          <a:xfrm>
            <a:off x="3728828" y="2357831"/>
            <a:ext cx="2366323" cy="2366323"/>
          </a:xfrm>
          <a:prstGeom prst="rect">
            <a:avLst/>
          </a:prstGeom>
        </p:spPr>
      </p:pic>
      <p:pic>
        <p:nvPicPr>
          <p:cNvPr id="7" name="Picture 6"/>
          <p:cNvPicPr>
            <a:picLocks noChangeAspect="1"/>
          </p:cNvPicPr>
          <p:nvPr/>
        </p:nvPicPr>
        <p:blipFill>
          <a:blip r:embed="rId4">
            <a:extLst>
              <a:ext uri="{BEBA8EAE-BF5A-486C-A8C5-ECC9F3942E4B}">
                <a14:imgProps xmlns:a14="http://schemas.microsoft.com/office/drawing/2010/main">
                  <a14:imgLayer r:embed="rId5">
                    <a14:imgEffect>
                      <a14:backgroundRemoval t="10000" b="90000" l="4000" r="94500"/>
                    </a14:imgEffect>
                  </a14:imgLayer>
                </a14:imgProps>
              </a:ext>
              <a:ext uri="{28A0092B-C50C-407E-A947-70E740481C1C}">
                <a14:useLocalDpi xmlns:a14="http://schemas.microsoft.com/office/drawing/2010/main" val="0"/>
              </a:ext>
            </a:extLst>
          </a:blip>
          <a:stretch>
            <a:fillRect/>
          </a:stretch>
        </p:blipFill>
        <p:spPr>
          <a:xfrm>
            <a:off x="4139149" y="2357831"/>
            <a:ext cx="2032663" cy="1524497"/>
          </a:xfrm>
          <a:prstGeom prst="rect">
            <a:avLst/>
          </a:prstGeom>
        </p:spPr>
      </p:pic>
      <p:pic>
        <p:nvPicPr>
          <p:cNvPr id="8" name="Picture 7"/>
          <p:cNvPicPr>
            <a:picLocks noChangeAspect="1"/>
          </p:cNvPicPr>
          <p:nvPr/>
        </p:nvPicPr>
        <p:blipFill>
          <a:blip r:embed="rId6">
            <a:extLst>
              <a:ext uri="{BEBA8EAE-BF5A-486C-A8C5-ECC9F3942E4B}">
                <a14:imgProps xmlns:a14="http://schemas.microsoft.com/office/drawing/2010/main">
                  <a14:imgLayer r:embed="rId7">
                    <a14:imgEffect>
                      <a14:backgroundRemoval t="10000" b="90000" l="4667" r="96667"/>
                    </a14:imgEffect>
                  </a14:imgLayer>
                </a14:imgProps>
              </a:ext>
              <a:ext uri="{28A0092B-C50C-407E-A947-70E740481C1C}">
                <a14:useLocalDpi xmlns:a14="http://schemas.microsoft.com/office/drawing/2010/main" val="0"/>
              </a:ext>
            </a:extLst>
          </a:blip>
          <a:stretch>
            <a:fillRect/>
          </a:stretch>
        </p:blipFill>
        <p:spPr>
          <a:xfrm>
            <a:off x="4139150" y="3264679"/>
            <a:ext cx="2077124" cy="2077124"/>
          </a:xfrm>
          <a:prstGeom prst="rect">
            <a:avLst/>
          </a:prstGeom>
        </p:spPr>
      </p:pic>
    </p:spTree>
    <p:extLst>
      <p:ext uri="{BB962C8B-B14F-4D97-AF65-F5344CB8AC3E}">
        <p14:creationId xmlns:p14="http://schemas.microsoft.com/office/powerpoint/2010/main" val="94415671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500"/>
                                        <p:tgtEl>
                                          <p:spTgt spid="3">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xit" presetSubtype="0" fill="hold" nodeType="clickEffect">
                                  <p:stCondLst>
                                    <p:cond delay="0"/>
                                  </p:stCondLst>
                                  <p:childTnLst>
                                    <p:animEffect transition="out" filter="fade">
                                      <p:cBhvr>
                                        <p:cTn id="24" dur="500"/>
                                        <p:tgtEl>
                                          <p:spTgt spid="8"/>
                                        </p:tgtEl>
                                      </p:cBhvr>
                                    </p:animEffect>
                                    <p:set>
                                      <p:cBhvr>
                                        <p:cTn id="25" dur="1" fill="hold">
                                          <p:stCondLst>
                                            <p:cond delay="499"/>
                                          </p:stCondLst>
                                        </p:cTn>
                                        <p:tgtEl>
                                          <p:spTgt spid="8"/>
                                        </p:tgtEl>
                                        <p:attrNameLst>
                                          <p:attrName>style.visibility</p:attrName>
                                        </p:attrNameLst>
                                      </p:cBhvr>
                                      <p:to>
                                        <p:strVal val="hidden"/>
                                      </p:to>
                                    </p:set>
                                  </p:childTnLst>
                                </p:cTn>
                              </p:par>
                              <p:par>
                                <p:cTn id="26" presetID="10" presetClass="exit" presetSubtype="0" fill="hold" nodeType="withEffect">
                                  <p:stCondLst>
                                    <p:cond delay="0"/>
                                  </p:stCondLst>
                                  <p:childTnLst>
                                    <p:animEffect transition="out" filter="fade">
                                      <p:cBhvr>
                                        <p:cTn id="27" dur="500"/>
                                        <p:tgtEl>
                                          <p:spTgt spid="7"/>
                                        </p:tgtEl>
                                      </p:cBhvr>
                                    </p:animEffect>
                                    <p:set>
                                      <p:cBhvr>
                                        <p:cTn id="28" dur="1" fill="hold">
                                          <p:stCondLst>
                                            <p:cond delay="499"/>
                                          </p:stCondLst>
                                        </p:cTn>
                                        <p:tgtEl>
                                          <p:spTgt spid="7"/>
                                        </p:tgtEl>
                                        <p:attrNameLst>
                                          <p:attrName>style.visibility</p:attrName>
                                        </p:attrNameLst>
                                      </p:cBhvr>
                                      <p:to>
                                        <p:strVal val="hidden"/>
                                      </p:to>
                                    </p:set>
                                  </p:childTnLst>
                                </p:cTn>
                              </p:par>
                              <p:par>
                                <p:cTn id="29" presetID="10" presetClass="entr" presetSubtype="0" fill="hold" nodeType="with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500"/>
                                        <p:tgtEl>
                                          <p:spTgt spid="6"/>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
                                            <p:txEl>
                                              <p:pRg st="2" end="2"/>
                                            </p:txEl>
                                          </p:spTgt>
                                        </p:tgtEl>
                                        <p:attrNameLst>
                                          <p:attrName>style.visibility</p:attrName>
                                        </p:attrNameLst>
                                      </p:cBhvr>
                                      <p:to>
                                        <p:strVal val="visible"/>
                                      </p:to>
                                    </p:set>
                                    <p:animEffect transition="in" filter="fade">
                                      <p:cBhvr>
                                        <p:cTn id="36"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sp>
        <p:nvSpPr>
          <p:cNvPr id="649" name="Google Shape;649;p17"/>
          <p:cNvSpPr txBox="1">
            <a:spLocks noGrp="1"/>
          </p:cNvSpPr>
          <p:nvPr>
            <p:ph type="ctrTitle"/>
          </p:nvPr>
        </p:nvSpPr>
        <p:spPr>
          <a:xfrm>
            <a:off x="685800" y="1957009"/>
            <a:ext cx="42525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solidFill>
                  <a:srgbClr val="E8062F"/>
                </a:solidFill>
              </a:rPr>
              <a:t>4.</a:t>
            </a:r>
            <a:endParaRPr dirty="0" smtClean="0">
              <a:solidFill>
                <a:srgbClr val="E8062F"/>
              </a:solidFill>
            </a:endParaRPr>
          </a:p>
          <a:p>
            <a:pPr marL="0" lvl="0" indent="0" algn="l" rtl="0">
              <a:spcBef>
                <a:spcPts val="0"/>
              </a:spcBef>
              <a:spcAft>
                <a:spcPts val="0"/>
              </a:spcAft>
              <a:buNone/>
            </a:pPr>
            <a:r>
              <a:rPr lang="en" dirty="0" smtClean="0"/>
              <a:t>Observer</a:t>
            </a:r>
            <a:endParaRPr dirty="0"/>
          </a:p>
        </p:txBody>
      </p:sp>
    </p:spTree>
    <p:extLst>
      <p:ext uri="{BB962C8B-B14F-4D97-AF65-F5344CB8AC3E}">
        <p14:creationId xmlns:p14="http://schemas.microsoft.com/office/powerpoint/2010/main" val="11731574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2291" y="2113518"/>
            <a:ext cx="4153184" cy="2768789"/>
          </a:xfrm>
          <a:prstGeom prst="rect">
            <a:avLst/>
          </a:prstGeom>
        </p:spPr>
      </p:pic>
      <p:sp>
        <p:nvSpPr>
          <p:cNvPr id="2" name="Title 1"/>
          <p:cNvSpPr>
            <a:spLocks noGrp="1"/>
          </p:cNvSpPr>
          <p:nvPr>
            <p:ph type="title" idx="4294967295"/>
          </p:nvPr>
        </p:nvSpPr>
        <p:spPr>
          <a:xfrm>
            <a:off x="253388" y="216780"/>
            <a:ext cx="5044616" cy="668338"/>
          </a:xfrm>
        </p:spPr>
        <p:txBody>
          <a:bodyPr/>
          <a:lstStyle/>
          <a:p>
            <a:r>
              <a:rPr lang="en-US" dirty="0" smtClean="0">
                <a:solidFill>
                  <a:srgbClr val="FFC000"/>
                </a:solidFill>
              </a:rPr>
              <a:t>Observable</a:t>
            </a:r>
            <a:endParaRPr lang="en-US" dirty="0">
              <a:solidFill>
                <a:srgbClr val="FFC000"/>
              </a:solidFill>
            </a:endParaRPr>
          </a:p>
        </p:txBody>
      </p:sp>
      <p:sp>
        <p:nvSpPr>
          <p:cNvPr id="3" name="Content Placeholder 2"/>
          <p:cNvSpPr>
            <a:spLocks noGrp="1"/>
          </p:cNvSpPr>
          <p:nvPr>
            <p:ph idx="4294967295"/>
          </p:nvPr>
        </p:nvSpPr>
        <p:spPr>
          <a:xfrm>
            <a:off x="253388" y="1240774"/>
            <a:ext cx="3586854" cy="2686050"/>
          </a:xfrm>
        </p:spPr>
        <p:txBody>
          <a:bodyPr/>
          <a:lstStyle/>
          <a:p>
            <a:pPr>
              <a:buFont typeface="Arial" panose="020B0604020202020204" pitchFamily="34" charset="0"/>
              <a:buChar char="•"/>
            </a:pPr>
            <a:r>
              <a:rPr lang="en-US" dirty="0" smtClean="0"/>
              <a:t>What is it?</a:t>
            </a:r>
          </a:p>
          <a:p>
            <a:pPr>
              <a:buFont typeface="Arial" panose="020B0604020202020204" pitchFamily="34" charset="0"/>
              <a:buChar char="•"/>
            </a:pPr>
            <a:r>
              <a:rPr lang="en-US" dirty="0" smtClean="0"/>
              <a:t>Why we need this?</a:t>
            </a:r>
          </a:p>
          <a:p>
            <a:pPr>
              <a:buFont typeface="Arial" panose="020B0604020202020204" pitchFamily="34" charset="0"/>
              <a:buChar char="•"/>
            </a:pPr>
            <a:r>
              <a:rPr lang="en-US" dirty="0" smtClean="0"/>
              <a:t>How implement it?</a:t>
            </a:r>
            <a:endParaRPr lang="en-US" dirty="0"/>
          </a:p>
        </p:txBody>
      </p:sp>
    </p:spTree>
    <p:extLst>
      <p:ext uri="{BB962C8B-B14F-4D97-AF65-F5344CB8AC3E}">
        <p14:creationId xmlns:p14="http://schemas.microsoft.com/office/powerpoint/2010/main" val="227020408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18"/>
          <p:cNvSpPr txBox="1">
            <a:spLocks noGrp="1"/>
          </p:cNvSpPr>
          <p:nvPr>
            <p:ph type="body" idx="1"/>
          </p:nvPr>
        </p:nvSpPr>
        <p:spPr>
          <a:xfrm>
            <a:off x="3527074" y="3270969"/>
            <a:ext cx="5976969" cy="1686402"/>
          </a:xfrm>
          <a:prstGeom prst="rect">
            <a:avLst/>
          </a:prstGeom>
        </p:spPr>
        <p:txBody>
          <a:bodyPr spcFirstLastPara="1" wrap="square" lIns="91425" tIns="91425" rIns="91425" bIns="91425" anchor="t" anchorCtr="0">
            <a:noAutofit/>
          </a:bodyPr>
          <a:lstStyle/>
          <a:p>
            <a:pPr marL="342900" indent="-342900">
              <a:buFont typeface="Arial" panose="020B0604020202020204" pitchFamily="34" charset="0"/>
              <a:buChar char="•"/>
            </a:pPr>
            <a:r>
              <a:rPr lang="en-US" sz="1800" dirty="0" smtClean="0"/>
              <a:t>Pattern name</a:t>
            </a:r>
          </a:p>
          <a:p>
            <a:pPr marL="342900" indent="-342900">
              <a:buFont typeface="Arial" panose="020B0604020202020204" pitchFamily="34" charset="0"/>
              <a:buChar char="•"/>
            </a:pPr>
            <a:r>
              <a:rPr lang="en-US" sz="1800" dirty="0" smtClean="0"/>
              <a:t>Problem</a:t>
            </a:r>
          </a:p>
          <a:p>
            <a:pPr marL="342900" indent="-342900">
              <a:buFont typeface="Arial" panose="020B0604020202020204" pitchFamily="34" charset="0"/>
              <a:buChar char="•"/>
            </a:pPr>
            <a:r>
              <a:rPr lang="en-US" sz="1800" dirty="0" smtClean="0"/>
              <a:t>Solution</a:t>
            </a:r>
          </a:p>
          <a:p>
            <a:pPr marL="342900" indent="-342900">
              <a:buFont typeface="Arial" panose="020B0604020202020204" pitchFamily="34" charset="0"/>
              <a:buChar char="•"/>
            </a:pPr>
            <a:r>
              <a:rPr lang="en-US" sz="1800" dirty="0"/>
              <a:t>Consequences</a:t>
            </a:r>
            <a:endParaRPr lang="en-US" sz="1800" dirty="0" smtClean="0"/>
          </a:p>
          <a:p>
            <a:pPr marL="342900" indent="-342900"/>
            <a:endParaRPr sz="1800" dirty="0"/>
          </a:p>
        </p:txBody>
      </p:sp>
      <p:sp>
        <p:nvSpPr>
          <p:cNvPr id="656" name="Google Shape;656;p18"/>
          <p:cNvSpPr txBox="1">
            <a:spLocks noGrp="1"/>
          </p:cNvSpPr>
          <p:nvPr>
            <p:ph type="sldNum" idx="12"/>
          </p:nvPr>
        </p:nvSpPr>
        <p:spPr>
          <a:xfrm>
            <a:off x="854332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sp>
        <p:nvSpPr>
          <p:cNvPr id="4" name="Google Shape;642;p16"/>
          <p:cNvSpPr txBox="1">
            <a:spLocks/>
          </p:cNvSpPr>
          <p:nvPr/>
        </p:nvSpPr>
        <p:spPr>
          <a:xfrm>
            <a:off x="3029639" y="2742602"/>
            <a:ext cx="5888832" cy="5283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68300" algn="l" rtl="0">
              <a:lnSpc>
                <a:spcPct val="100000"/>
              </a:lnSpc>
              <a:spcBef>
                <a:spcPts val="60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1pPr>
            <a:lvl2pPr marL="914400" marR="0" lvl="1"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2pPr>
            <a:lvl3pPr marL="1371600" marR="0" lvl="2"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3pPr>
            <a:lvl4pPr marL="1828800" marR="0" lvl="3"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4pPr>
            <a:lvl5pPr marL="2286000" marR="0" lvl="4"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5pPr>
            <a:lvl6pPr marL="2743200" marR="0" lvl="5"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6pPr>
            <a:lvl7pPr marL="3200400" marR="0" lvl="6"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7pPr>
            <a:lvl8pPr marL="3657600" marR="0" lvl="7"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8pPr>
            <a:lvl9pPr marL="4114800" marR="0" lvl="8"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9pPr>
          </a:lstStyle>
          <a:p>
            <a:pPr marL="0" indent="0">
              <a:buNone/>
            </a:pPr>
            <a:r>
              <a:rPr lang="en-US" sz="2000" dirty="0" smtClean="0"/>
              <a:t>A pattern </a:t>
            </a:r>
            <a:r>
              <a:rPr lang="en-US" sz="2000" dirty="0"/>
              <a:t>has four essential elements:</a:t>
            </a:r>
            <a:endParaRPr lang="en-US" sz="2000" b="1" dirty="0">
              <a:solidFill>
                <a:srgbClr val="F64646"/>
              </a:solidFill>
              <a:latin typeface="Montserrat"/>
              <a:ea typeface="Montserrat"/>
              <a:cs typeface="Montserrat"/>
              <a:sym typeface="Montserrat"/>
            </a:endParaRPr>
          </a:p>
        </p:txBody>
      </p:sp>
      <p:sp>
        <p:nvSpPr>
          <p:cNvPr id="8" name="Google Shape;642;p16"/>
          <p:cNvSpPr txBox="1">
            <a:spLocks/>
          </p:cNvSpPr>
          <p:nvPr/>
        </p:nvSpPr>
        <p:spPr>
          <a:xfrm>
            <a:off x="2521185" y="1717984"/>
            <a:ext cx="5245705" cy="10029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68300" algn="l" rtl="0">
              <a:lnSpc>
                <a:spcPct val="100000"/>
              </a:lnSpc>
              <a:spcBef>
                <a:spcPts val="60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1pPr>
            <a:lvl2pPr marL="914400" marR="0" lvl="1"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2pPr>
            <a:lvl3pPr marL="1371600" marR="0" lvl="2"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3pPr>
            <a:lvl4pPr marL="1828800" marR="0" lvl="3"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4pPr>
            <a:lvl5pPr marL="2286000" marR="0" lvl="4"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5pPr>
            <a:lvl6pPr marL="2743200" marR="0" lvl="5"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6pPr>
            <a:lvl7pPr marL="3200400" marR="0" lvl="6"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7pPr>
            <a:lvl8pPr marL="3657600" marR="0" lvl="7"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8pPr>
            <a:lvl9pPr marL="4114800" marR="0" lvl="8"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9pPr>
          </a:lstStyle>
          <a:p>
            <a:pPr marL="0" indent="0">
              <a:spcBef>
                <a:spcPts val="0"/>
              </a:spcBef>
              <a:buFont typeface="Montserrat Light"/>
              <a:buNone/>
            </a:pPr>
            <a:r>
              <a:rPr lang="en-US" sz="2800" b="1" dirty="0" smtClean="0">
                <a:solidFill>
                  <a:srgbClr val="F64646"/>
                </a:solidFill>
                <a:latin typeface="Montserrat"/>
                <a:ea typeface="Montserrat"/>
                <a:cs typeface="Montserrat"/>
                <a:sym typeface="Montserrat"/>
              </a:rPr>
              <a:t>Design Patterns</a:t>
            </a:r>
          </a:p>
          <a:p>
            <a:pPr marL="0" indent="0">
              <a:spcBef>
                <a:spcPts val="0"/>
              </a:spcBef>
              <a:buFont typeface="Montserrat Light"/>
              <a:buNone/>
            </a:pPr>
            <a:r>
              <a:rPr lang="en-US" sz="2800" b="1" dirty="0" smtClean="0">
                <a:solidFill>
                  <a:srgbClr val="F64646"/>
                </a:solidFill>
                <a:latin typeface="Montserrat"/>
                <a:ea typeface="Montserrat"/>
                <a:cs typeface="Montserrat"/>
                <a:sym typeface="Montserrat"/>
              </a:rPr>
              <a:t>In general</a:t>
            </a:r>
            <a:endParaRPr lang="en-US" sz="2800" b="1" dirty="0">
              <a:solidFill>
                <a:srgbClr val="F64646"/>
              </a:solidFill>
              <a:latin typeface="Montserrat"/>
              <a:ea typeface="Montserrat"/>
              <a:cs typeface="Montserrat"/>
              <a:sym typeface="Montserrat"/>
            </a:endParaRPr>
          </a:p>
        </p:txBody>
      </p:sp>
    </p:spTree>
    <p:extLst>
      <p:ext uri="{BB962C8B-B14F-4D97-AF65-F5344CB8AC3E}">
        <p14:creationId xmlns:p14="http://schemas.microsoft.com/office/powerpoint/2010/main" val="707645819"/>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55">
                                            <p:txEl>
                                              <p:pRg st="0" end="0"/>
                                            </p:txEl>
                                          </p:spTgt>
                                        </p:tgtEl>
                                        <p:attrNameLst>
                                          <p:attrName>style.visibility</p:attrName>
                                        </p:attrNameLst>
                                      </p:cBhvr>
                                      <p:to>
                                        <p:strVal val="visible"/>
                                      </p:to>
                                    </p:set>
                                    <p:animEffect transition="in" filter="fade">
                                      <p:cBhvr>
                                        <p:cTn id="12" dur="1000"/>
                                        <p:tgtEl>
                                          <p:spTgt spid="655">
                                            <p:txEl>
                                              <p:pRg st="0" end="0"/>
                                            </p:txEl>
                                          </p:spTgt>
                                        </p:tgtEl>
                                      </p:cBhvr>
                                    </p:animEffect>
                                    <p:anim calcmode="lin" valueType="num">
                                      <p:cBhvr>
                                        <p:cTn id="13" dur="1000" fill="hold"/>
                                        <p:tgtEl>
                                          <p:spTgt spid="655">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65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655">
                                            <p:txEl>
                                              <p:pRg st="1" end="1"/>
                                            </p:txEl>
                                          </p:spTgt>
                                        </p:tgtEl>
                                        <p:attrNameLst>
                                          <p:attrName>style.visibility</p:attrName>
                                        </p:attrNameLst>
                                      </p:cBhvr>
                                      <p:to>
                                        <p:strVal val="visible"/>
                                      </p:to>
                                    </p:set>
                                    <p:animEffect transition="in" filter="fade">
                                      <p:cBhvr>
                                        <p:cTn id="19" dur="1000"/>
                                        <p:tgtEl>
                                          <p:spTgt spid="655">
                                            <p:txEl>
                                              <p:pRg st="1" end="1"/>
                                            </p:txEl>
                                          </p:spTgt>
                                        </p:tgtEl>
                                      </p:cBhvr>
                                    </p:animEffect>
                                    <p:anim calcmode="lin" valueType="num">
                                      <p:cBhvr>
                                        <p:cTn id="20" dur="1000" fill="hold"/>
                                        <p:tgtEl>
                                          <p:spTgt spid="655">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655">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655">
                                            <p:txEl>
                                              <p:pRg st="2" end="2"/>
                                            </p:txEl>
                                          </p:spTgt>
                                        </p:tgtEl>
                                        <p:attrNameLst>
                                          <p:attrName>style.visibility</p:attrName>
                                        </p:attrNameLst>
                                      </p:cBhvr>
                                      <p:to>
                                        <p:strVal val="visible"/>
                                      </p:to>
                                    </p:set>
                                    <p:animEffect transition="in" filter="fade">
                                      <p:cBhvr>
                                        <p:cTn id="26" dur="1000"/>
                                        <p:tgtEl>
                                          <p:spTgt spid="655">
                                            <p:txEl>
                                              <p:pRg st="2" end="2"/>
                                            </p:txEl>
                                          </p:spTgt>
                                        </p:tgtEl>
                                      </p:cBhvr>
                                    </p:animEffect>
                                    <p:anim calcmode="lin" valueType="num">
                                      <p:cBhvr>
                                        <p:cTn id="27" dur="1000" fill="hold"/>
                                        <p:tgtEl>
                                          <p:spTgt spid="655">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655">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655">
                                            <p:txEl>
                                              <p:pRg st="3" end="3"/>
                                            </p:txEl>
                                          </p:spTgt>
                                        </p:tgtEl>
                                        <p:attrNameLst>
                                          <p:attrName>style.visibility</p:attrName>
                                        </p:attrNameLst>
                                      </p:cBhvr>
                                      <p:to>
                                        <p:strVal val="visible"/>
                                      </p:to>
                                    </p:set>
                                    <p:animEffect transition="in" filter="fade">
                                      <p:cBhvr>
                                        <p:cTn id="33" dur="1000"/>
                                        <p:tgtEl>
                                          <p:spTgt spid="655">
                                            <p:txEl>
                                              <p:pRg st="3" end="3"/>
                                            </p:txEl>
                                          </p:spTgt>
                                        </p:tgtEl>
                                      </p:cBhvr>
                                    </p:animEffect>
                                    <p:anim calcmode="lin" valueType="num">
                                      <p:cBhvr>
                                        <p:cTn id="34" dur="1000" fill="hold"/>
                                        <p:tgtEl>
                                          <p:spTgt spid="655">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655">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5" grpId="0" build="p"/>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18"/>
          <p:cNvSpPr txBox="1">
            <a:spLocks noGrp="1"/>
          </p:cNvSpPr>
          <p:nvPr>
            <p:ph type="body" idx="1"/>
          </p:nvPr>
        </p:nvSpPr>
        <p:spPr>
          <a:xfrm>
            <a:off x="3230257" y="3815313"/>
            <a:ext cx="5822732" cy="2101754"/>
          </a:xfrm>
          <a:prstGeom prst="rect">
            <a:avLst/>
          </a:prstGeom>
        </p:spPr>
        <p:txBody>
          <a:bodyPr spcFirstLastPara="1" wrap="square" lIns="91425" tIns="91425" rIns="91425" bIns="91425" anchor="t" anchorCtr="0">
            <a:noAutofit/>
          </a:bodyPr>
          <a:lstStyle/>
          <a:p>
            <a:pPr marL="0" lvl="0" indent="0">
              <a:buNone/>
            </a:pPr>
            <a:r>
              <a:rPr lang="en-US" sz="1800" dirty="0" smtClean="0"/>
              <a:t>Are descriptions </a:t>
            </a:r>
            <a:r>
              <a:rPr lang="en-US" sz="1800" dirty="0"/>
              <a:t>of communicating objects and classes that are customized to solve a general design problem in a particular context.</a:t>
            </a:r>
            <a:endParaRPr sz="1800" dirty="0"/>
          </a:p>
        </p:txBody>
      </p:sp>
      <p:sp>
        <p:nvSpPr>
          <p:cNvPr id="656" name="Google Shape;656;p18"/>
          <p:cNvSpPr txBox="1">
            <a:spLocks noGrp="1"/>
          </p:cNvSpPr>
          <p:nvPr>
            <p:ph type="sldNum" idx="12"/>
          </p:nvPr>
        </p:nvSpPr>
        <p:spPr>
          <a:xfrm>
            <a:off x="854332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sp>
        <p:nvSpPr>
          <p:cNvPr id="4" name="Google Shape;642;p16"/>
          <p:cNvSpPr txBox="1">
            <a:spLocks/>
          </p:cNvSpPr>
          <p:nvPr/>
        </p:nvSpPr>
        <p:spPr>
          <a:xfrm>
            <a:off x="2521185" y="1717984"/>
            <a:ext cx="5245705" cy="100291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68300" algn="l" rtl="0">
              <a:lnSpc>
                <a:spcPct val="100000"/>
              </a:lnSpc>
              <a:spcBef>
                <a:spcPts val="60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1pPr>
            <a:lvl2pPr marL="914400" marR="0" lvl="1"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2pPr>
            <a:lvl3pPr marL="1371600" marR="0" lvl="2"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3pPr>
            <a:lvl4pPr marL="1828800" marR="0" lvl="3" indent="-368300" algn="l" rtl="0">
              <a:lnSpc>
                <a:spcPct val="100000"/>
              </a:lnSpc>
              <a:spcBef>
                <a:spcPts val="0"/>
              </a:spcBef>
              <a:spcAft>
                <a:spcPts val="0"/>
              </a:spcAft>
              <a:buClr>
                <a:srgbClr val="FFC800"/>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4pPr>
            <a:lvl5pPr marL="2286000" marR="0" lvl="4"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5pPr>
            <a:lvl6pPr marL="2743200" marR="0" lvl="5"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6pPr>
            <a:lvl7pPr marL="3200400" marR="0" lvl="6"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7pPr>
            <a:lvl8pPr marL="3657600" marR="0" lvl="7"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8pPr>
            <a:lvl9pPr marL="4114800" marR="0" lvl="8" indent="-368300" algn="l" rtl="0">
              <a:lnSpc>
                <a:spcPct val="100000"/>
              </a:lnSpc>
              <a:spcBef>
                <a:spcPts val="0"/>
              </a:spcBef>
              <a:spcAft>
                <a:spcPts val="0"/>
              </a:spcAft>
              <a:buClr>
                <a:srgbClr val="434343"/>
              </a:buClr>
              <a:buSzPts val="2200"/>
              <a:buFont typeface="Montserrat Light"/>
              <a:buChar char="■"/>
              <a:defRPr sz="2200" b="0" i="0" u="none" strike="noStrike" cap="none">
                <a:solidFill>
                  <a:srgbClr val="434343"/>
                </a:solidFill>
                <a:latin typeface="Montserrat Light"/>
                <a:ea typeface="Montserrat Light"/>
                <a:cs typeface="Montserrat Light"/>
                <a:sym typeface="Montserrat Light"/>
              </a:defRPr>
            </a:lvl9pPr>
          </a:lstStyle>
          <a:p>
            <a:pPr marL="0" indent="0">
              <a:spcBef>
                <a:spcPts val="0"/>
              </a:spcBef>
              <a:buFont typeface="Montserrat Light"/>
              <a:buNone/>
            </a:pPr>
            <a:r>
              <a:rPr lang="en-US" sz="2800" b="1" dirty="0" smtClean="0">
                <a:solidFill>
                  <a:srgbClr val="F64646"/>
                </a:solidFill>
                <a:latin typeface="Montserrat"/>
                <a:ea typeface="Montserrat"/>
                <a:cs typeface="Montserrat"/>
                <a:sym typeface="Montserrat"/>
              </a:rPr>
              <a:t>Design Patterns</a:t>
            </a:r>
          </a:p>
          <a:p>
            <a:pPr marL="0" indent="0">
              <a:spcBef>
                <a:spcPts val="0"/>
              </a:spcBef>
              <a:buFont typeface="Montserrat Light"/>
              <a:buNone/>
            </a:pPr>
            <a:r>
              <a:rPr lang="en-US" sz="2800" b="1" dirty="0" smtClean="0">
                <a:solidFill>
                  <a:srgbClr val="F64646"/>
                </a:solidFill>
                <a:latin typeface="Montserrat"/>
                <a:ea typeface="Montserrat"/>
                <a:cs typeface="Montserrat"/>
                <a:sym typeface="Montserrat"/>
              </a:rPr>
              <a:t>In software engineering</a:t>
            </a:r>
            <a:endParaRPr lang="en-US" sz="2800" b="1" dirty="0">
              <a:solidFill>
                <a:srgbClr val="F64646"/>
              </a:solidFill>
              <a:latin typeface="Montserrat"/>
              <a:ea typeface="Montserrat"/>
              <a:cs typeface="Montserrat"/>
              <a:sym typeface="Montserrat"/>
            </a:endParaRPr>
          </a:p>
        </p:txBody>
      </p:sp>
      <p:sp>
        <p:nvSpPr>
          <p:cNvPr id="5" name="TextBox 4"/>
          <p:cNvSpPr txBox="1"/>
          <p:nvPr/>
        </p:nvSpPr>
        <p:spPr>
          <a:xfrm>
            <a:off x="0" y="4866190"/>
            <a:ext cx="3230257" cy="261610"/>
          </a:xfrm>
          <a:prstGeom prst="rect">
            <a:avLst/>
          </a:prstGeom>
          <a:noFill/>
        </p:spPr>
        <p:txBody>
          <a:bodyPr wrap="square" rtlCol="1">
            <a:spAutoFit/>
          </a:bodyPr>
          <a:lstStyle/>
          <a:p>
            <a:r>
              <a:rPr lang="en-US" sz="1100" dirty="0">
                <a:latin typeface="Montserrat" panose="020B0604020202020204" charset="0"/>
              </a:rPr>
              <a:t>Image attribution: </a:t>
            </a:r>
            <a:r>
              <a:rPr lang="en-US" sz="1100" dirty="0" smtClean="0">
                <a:latin typeface="Montserrat" panose="020B0604020202020204" charset="0"/>
                <a:hlinkClick r:id="rId3"/>
              </a:rPr>
              <a:t>blog.agileactors.com</a:t>
            </a:r>
            <a:endParaRPr lang="fa-IR" sz="1100" dirty="0">
              <a:latin typeface="Montserrat" panose="020B0604020202020204" charset="0"/>
            </a:endParaRPr>
          </a:p>
        </p:txBody>
      </p:sp>
      <p:sp>
        <p:nvSpPr>
          <p:cNvPr id="9" name="Google Shape;655;p18"/>
          <p:cNvSpPr txBox="1">
            <a:spLocks/>
          </p:cNvSpPr>
          <p:nvPr/>
        </p:nvSpPr>
        <p:spPr>
          <a:xfrm>
            <a:off x="3230257" y="2745580"/>
            <a:ext cx="5822732" cy="11546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419100" algn="l" rtl="0">
              <a:lnSpc>
                <a:spcPct val="100000"/>
              </a:lnSpc>
              <a:spcBef>
                <a:spcPts val="600"/>
              </a:spcBef>
              <a:spcAft>
                <a:spcPts val="0"/>
              </a:spcAft>
              <a:buClr>
                <a:srgbClr val="FFC800"/>
              </a:buClr>
              <a:buSzPts val="3000"/>
              <a:buFont typeface="Montserrat Light"/>
              <a:buChar char="◂"/>
              <a:defRPr sz="3000" b="0" i="1" u="none" strike="noStrike" cap="none">
                <a:solidFill>
                  <a:srgbClr val="434343"/>
                </a:solidFill>
                <a:latin typeface="Montserrat Light"/>
                <a:ea typeface="Montserrat Light"/>
                <a:cs typeface="Montserrat Light"/>
                <a:sym typeface="Montserrat Light"/>
              </a:defRPr>
            </a:lvl1pPr>
            <a:lvl2pPr marL="914400" marR="0" lvl="1" indent="-419100" algn="l" rtl="0">
              <a:lnSpc>
                <a:spcPct val="100000"/>
              </a:lnSpc>
              <a:spcBef>
                <a:spcPts val="0"/>
              </a:spcBef>
              <a:spcAft>
                <a:spcPts val="0"/>
              </a:spcAft>
              <a:buClr>
                <a:srgbClr val="FFC800"/>
              </a:buClr>
              <a:buSzPts val="3000"/>
              <a:buFont typeface="Montserrat Light"/>
              <a:buChar char="◂"/>
              <a:defRPr sz="3000" b="0" i="1" u="none" strike="noStrike" cap="none">
                <a:solidFill>
                  <a:srgbClr val="434343"/>
                </a:solidFill>
                <a:latin typeface="Montserrat Light"/>
                <a:ea typeface="Montserrat Light"/>
                <a:cs typeface="Montserrat Light"/>
                <a:sym typeface="Montserrat Light"/>
              </a:defRPr>
            </a:lvl2pPr>
            <a:lvl3pPr marL="1371600" marR="0" lvl="2" indent="-419100" algn="l" rtl="0">
              <a:lnSpc>
                <a:spcPct val="100000"/>
              </a:lnSpc>
              <a:spcBef>
                <a:spcPts val="0"/>
              </a:spcBef>
              <a:spcAft>
                <a:spcPts val="0"/>
              </a:spcAft>
              <a:buClr>
                <a:srgbClr val="FFC800"/>
              </a:buClr>
              <a:buSzPts val="3000"/>
              <a:buFont typeface="Montserrat Light"/>
              <a:buChar char="◂"/>
              <a:defRPr sz="3000" b="0" i="1" u="none" strike="noStrike" cap="none">
                <a:solidFill>
                  <a:srgbClr val="434343"/>
                </a:solidFill>
                <a:latin typeface="Montserrat Light"/>
                <a:ea typeface="Montserrat Light"/>
                <a:cs typeface="Montserrat Light"/>
                <a:sym typeface="Montserrat Light"/>
              </a:defRPr>
            </a:lvl3pPr>
            <a:lvl4pPr marL="1828800" marR="0" lvl="3" indent="-419100" algn="l" rtl="0">
              <a:lnSpc>
                <a:spcPct val="100000"/>
              </a:lnSpc>
              <a:spcBef>
                <a:spcPts val="0"/>
              </a:spcBef>
              <a:spcAft>
                <a:spcPts val="0"/>
              </a:spcAft>
              <a:buClr>
                <a:srgbClr val="FFC800"/>
              </a:buClr>
              <a:buSzPts val="3000"/>
              <a:buFont typeface="Montserrat Light"/>
              <a:buChar char="◂"/>
              <a:defRPr sz="3000" b="0" i="1" u="none" strike="noStrike" cap="none">
                <a:solidFill>
                  <a:srgbClr val="434343"/>
                </a:solidFill>
                <a:latin typeface="Montserrat Light"/>
                <a:ea typeface="Montserrat Light"/>
                <a:cs typeface="Montserrat Light"/>
                <a:sym typeface="Montserrat Light"/>
              </a:defRPr>
            </a:lvl4pPr>
            <a:lvl5pPr marL="2286000" marR="0" lvl="4" indent="-419100" algn="l" rtl="0">
              <a:lnSpc>
                <a:spcPct val="100000"/>
              </a:lnSpc>
              <a:spcBef>
                <a:spcPts val="0"/>
              </a:spcBef>
              <a:spcAft>
                <a:spcPts val="0"/>
              </a:spcAft>
              <a:buClr>
                <a:srgbClr val="434343"/>
              </a:buClr>
              <a:buSzPts val="3000"/>
              <a:buFont typeface="Montserrat Light"/>
              <a:buChar char="○"/>
              <a:defRPr sz="3000" b="0" i="1" u="none" strike="noStrike" cap="none">
                <a:solidFill>
                  <a:srgbClr val="434343"/>
                </a:solidFill>
                <a:latin typeface="Montserrat Light"/>
                <a:ea typeface="Montserrat Light"/>
                <a:cs typeface="Montserrat Light"/>
                <a:sym typeface="Montserrat Light"/>
              </a:defRPr>
            </a:lvl5pPr>
            <a:lvl6pPr marL="2743200" marR="0" lvl="5" indent="-419100" algn="l" rtl="0">
              <a:lnSpc>
                <a:spcPct val="100000"/>
              </a:lnSpc>
              <a:spcBef>
                <a:spcPts val="0"/>
              </a:spcBef>
              <a:spcAft>
                <a:spcPts val="0"/>
              </a:spcAft>
              <a:buClr>
                <a:srgbClr val="434343"/>
              </a:buClr>
              <a:buSzPts val="3000"/>
              <a:buFont typeface="Montserrat Light"/>
              <a:buChar char="■"/>
              <a:defRPr sz="3000" b="0" i="1" u="none" strike="noStrike" cap="none">
                <a:solidFill>
                  <a:srgbClr val="434343"/>
                </a:solidFill>
                <a:latin typeface="Montserrat Light"/>
                <a:ea typeface="Montserrat Light"/>
                <a:cs typeface="Montserrat Light"/>
                <a:sym typeface="Montserrat Light"/>
              </a:defRPr>
            </a:lvl6pPr>
            <a:lvl7pPr marL="3200400" marR="0" lvl="6" indent="-419100" algn="l" rtl="0">
              <a:lnSpc>
                <a:spcPct val="100000"/>
              </a:lnSpc>
              <a:spcBef>
                <a:spcPts val="0"/>
              </a:spcBef>
              <a:spcAft>
                <a:spcPts val="0"/>
              </a:spcAft>
              <a:buClr>
                <a:srgbClr val="434343"/>
              </a:buClr>
              <a:buSzPts val="3000"/>
              <a:buFont typeface="Montserrat Light"/>
              <a:buChar char="●"/>
              <a:defRPr sz="3000" b="0" i="1" u="none" strike="noStrike" cap="none">
                <a:solidFill>
                  <a:srgbClr val="434343"/>
                </a:solidFill>
                <a:latin typeface="Montserrat Light"/>
                <a:ea typeface="Montserrat Light"/>
                <a:cs typeface="Montserrat Light"/>
                <a:sym typeface="Montserrat Light"/>
              </a:defRPr>
            </a:lvl7pPr>
            <a:lvl8pPr marL="3657600" marR="0" lvl="7" indent="-419100" algn="l" rtl="0">
              <a:lnSpc>
                <a:spcPct val="100000"/>
              </a:lnSpc>
              <a:spcBef>
                <a:spcPts val="0"/>
              </a:spcBef>
              <a:spcAft>
                <a:spcPts val="0"/>
              </a:spcAft>
              <a:buClr>
                <a:srgbClr val="434343"/>
              </a:buClr>
              <a:buSzPts val="3000"/>
              <a:buFont typeface="Montserrat Light"/>
              <a:buChar char="○"/>
              <a:defRPr sz="3000" b="0" i="1" u="none" strike="noStrike" cap="none">
                <a:solidFill>
                  <a:srgbClr val="434343"/>
                </a:solidFill>
                <a:latin typeface="Montserrat Light"/>
                <a:ea typeface="Montserrat Light"/>
                <a:cs typeface="Montserrat Light"/>
                <a:sym typeface="Montserrat Light"/>
              </a:defRPr>
            </a:lvl8pPr>
            <a:lvl9pPr marL="4114800" marR="0" lvl="8" indent="-419100" algn="l" rtl="0">
              <a:lnSpc>
                <a:spcPct val="100000"/>
              </a:lnSpc>
              <a:spcBef>
                <a:spcPts val="0"/>
              </a:spcBef>
              <a:spcAft>
                <a:spcPts val="0"/>
              </a:spcAft>
              <a:buClr>
                <a:srgbClr val="434343"/>
              </a:buClr>
              <a:buSzPts val="3000"/>
              <a:buFont typeface="Montserrat Light"/>
              <a:buChar char="■"/>
              <a:defRPr sz="3000" b="0" i="1" u="none" strike="noStrike" cap="none">
                <a:solidFill>
                  <a:srgbClr val="434343"/>
                </a:solidFill>
                <a:latin typeface="Montserrat Light"/>
                <a:ea typeface="Montserrat Light"/>
                <a:cs typeface="Montserrat Light"/>
                <a:sym typeface="Montserrat Light"/>
              </a:defRPr>
            </a:lvl9pPr>
          </a:lstStyle>
          <a:p>
            <a:pPr marL="0" indent="0">
              <a:buFont typeface="Montserrat Light"/>
              <a:buNone/>
            </a:pPr>
            <a:r>
              <a:rPr lang="en-US" sz="1800" dirty="0" smtClean="0"/>
              <a:t>Are not about designs such as linked lists and hash tables that can be encoded in classes and reused as is.</a:t>
            </a:r>
            <a:endParaRPr lang="en-US" sz="1800" dirty="0"/>
          </a:p>
        </p:txBody>
      </p:sp>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7579" y="2687847"/>
            <a:ext cx="1703849" cy="2123258"/>
          </a:xfrm>
          <a:prstGeom prst="rect">
            <a:avLst/>
          </a:prstGeom>
          <a:ln>
            <a:noFill/>
          </a:ln>
          <a:effectLst>
            <a:outerShdw blurRad="190500" algn="tl" rotWithShape="0">
              <a:srgbClr val="000000">
                <a:alpha val="70000"/>
              </a:srgbClr>
            </a:outerShdw>
          </a:effectLst>
        </p:spPr>
      </p:pic>
      <p:pic>
        <p:nvPicPr>
          <p:cNvPr id="12" name="Picture 11"/>
          <p:cNvPicPr>
            <a:picLocks noChangeAspect="1"/>
          </p:cNvPicPr>
          <p:nvPr/>
        </p:nvPicPr>
        <p:blipFill>
          <a:blip r:embed="rId5">
            <a:duotone>
              <a:schemeClr val="accent6">
                <a:shade val="45000"/>
                <a:satMod val="135000"/>
              </a:schemeClr>
              <a:prstClr val="white"/>
            </a:duotone>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967900" y="2927798"/>
            <a:ext cx="262357" cy="262357"/>
          </a:xfrm>
          <a:prstGeom prst="rect">
            <a:avLst/>
          </a:prstGeom>
        </p:spPr>
      </p:pic>
      <p:pic>
        <p:nvPicPr>
          <p:cNvPr id="13" name="Picture 12"/>
          <p:cNvPicPr>
            <a:picLocks noChangeAspect="1"/>
          </p:cNvPicPr>
          <p:nvPr/>
        </p:nvPicPr>
        <p:blipFill>
          <a:blip r:embed="rId7">
            <a:extLst>
              <a:ext uri="{BEBA8EAE-BF5A-486C-A8C5-ECC9F3942E4B}">
                <a14:imgProps xmlns:a14="http://schemas.microsoft.com/office/drawing/2010/main">
                  <a14:imgLayer r:embed="rId8">
                    <a14:imgEffect>
                      <a14:colorTemperature colorTemp="5900"/>
                    </a14:imgEffect>
                  </a14:imgLayer>
                </a14:imgProps>
              </a:ext>
              <a:ext uri="{28A0092B-C50C-407E-A947-70E740481C1C}">
                <a14:useLocalDpi xmlns:a14="http://schemas.microsoft.com/office/drawing/2010/main" val="0"/>
              </a:ext>
            </a:extLst>
          </a:blip>
          <a:stretch>
            <a:fillRect/>
          </a:stretch>
        </p:blipFill>
        <p:spPr>
          <a:xfrm>
            <a:off x="2934800" y="3903875"/>
            <a:ext cx="328555" cy="426956"/>
          </a:xfrm>
          <a:prstGeom prst="rect">
            <a:avLst/>
          </a:prstGeom>
        </p:spPr>
      </p:pic>
    </p:spTree>
    <p:extLst>
      <p:ext uri="{BB962C8B-B14F-4D97-AF65-F5344CB8AC3E}">
        <p14:creationId xmlns:p14="http://schemas.microsoft.com/office/powerpoint/2010/main" val="7044411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up)">
                                      <p:cBhvr>
                                        <p:cTn id="19" dur="500"/>
                                        <p:tgtEl>
                                          <p:spTgt spid="9"/>
                                        </p:tgtEl>
                                      </p:cBhvr>
                                    </p:animEffect>
                                  </p:childTnLst>
                                </p:cTn>
                              </p:par>
                              <p:par>
                                <p:cTn id="20" presetID="22" presetClass="entr" presetSubtype="1" fill="hold"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wipe(up)">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655">
                                            <p:txEl>
                                              <p:pRg st="0" end="0"/>
                                            </p:txEl>
                                          </p:spTgt>
                                        </p:tgtEl>
                                        <p:attrNameLst>
                                          <p:attrName>style.visibility</p:attrName>
                                        </p:attrNameLst>
                                      </p:cBhvr>
                                      <p:to>
                                        <p:strVal val="visible"/>
                                      </p:to>
                                    </p:set>
                                    <p:animEffect transition="in" filter="wipe(down)">
                                      <p:cBhvr>
                                        <p:cTn id="27" dur="500"/>
                                        <p:tgtEl>
                                          <p:spTgt spid="655">
                                            <p:txEl>
                                              <p:pRg st="0" end="0"/>
                                            </p:txEl>
                                          </p:spTgt>
                                        </p:tgtEl>
                                      </p:cBhvr>
                                    </p:animEffect>
                                  </p:childTnLst>
                                </p:cTn>
                              </p:par>
                              <p:par>
                                <p:cTn id="28" presetID="22" presetClass="entr" presetSubtype="4" fill="hold" nodeType="with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wipe(down)">
                                      <p:cBhvr>
                                        <p:cTn id="3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5" grpId="0" build="p"/>
      <p:bldP spid="5"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18"/>
          <p:cNvSpPr txBox="1">
            <a:spLocks noGrp="1"/>
          </p:cNvSpPr>
          <p:nvPr>
            <p:ph type="body" idx="1"/>
          </p:nvPr>
        </p:nvSpPr>
        <p:spPr>
          <a:xfrm>
            <a:off x="2561401" y="1709166"/>
            <a:ext cx="5497800" cy="2985600"/>
          </a:xfrm>
          <a:prstGeom prst="rect">
            <a:avLst/>
          </a:prstGeom>
        </p:spPr>
        <p:txBody>
          <a:bodyPr spcFirstLastPara="1" wrap="square" lIns="91425" tIns="91425" rIns="91425" bIns="91425" anchor="t" anchorCtr="0">
            <a:noAutofit/>
          </a:bodyPr>
          <a:lstStyle/>
          <a:p>
            <a:pPr marL="0" lvl="0" indent="0">
              <a:buNone/>
            </a:pPr>
            <a:r>
              <a:rPr lang="en-US" i="0" dirty="0"/>
              <a:t>In software engineering, a </a:t>
            </a:r>
            <a:r>
              <a:rPr lang="en-US" b="1" i="0" dirty="0"/>
              <a:t>design pattern</a:t>
            </a:r>
            <a:r>
              <a:rPr lang="en-US" i="0" dirty="0"/>
              <a:t> is a general repeatable solution to a commonly occurring problem in software design. </a:t>
            </a:r>
            <a:endParaRPr dirty="0"/>
          </a:p>
        </p:txBody>
      </p:sp>
      <p:sp>
        <p:nvSpPr>
          <p:cNvPr id="656" name="Google Shape;656;p18"/>
          <p:cNvSpPr txBox="1">
            <a:spLocks noGrp="1"/>
          </p:cNvSpPr>
          <p:nvPr>
            <p:ph type="sldNum" idx="12"/>
          </p:nvPr>
        </p:nvSpPr>
        <p:spPr>
          <a:xfrm>
            <a:off x="854332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a:p>
        </p:txBody>
      </p:sp>
    </p:spTree>
    <p:extLst>
      <p:ext uri="{BB962C8B-B14F-4D97-AF65-F5344CB8AC3E}">
        <p14:creationId xmlns:p14="http://schemas.microsoft.com/office/powerpoint/2010/main" val="38998488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20"/>
          <p:cNvSpPr txBox="1">
            <a:spLocks noGrp="1"/>
          </p:cNvSpPr>
          <p:nvPr>
            <p:ph type="ctrTitle" idx="4294967295"/>
          </p:nvPr>
        </p:nvSpPr>
        <p:spPr>
          <a:xfrm>
            <a:off x="264004" y="183120"/>
            <a:ext cx="6920978" cy="90811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dirty="0" smtClean="0">
                <a:solidFill>
                  <a:srgbClr val="FFA400"/>
                </a:solidFill>
              </a:rPr>
              <a:t>Types of Patterns</a:t>
            </a:r>
            <a:endParaRPr sz="4800" dirty="0">
              <a:solidFill>
                <a:srgbClr val="FFA400"/>
              </a:solidFill>
            </a:endParaRPr>
          </a:p>
        </p:txBody>
      </p:sp>
      <p:sp>
        <p:nvSpPr>
          <p:cNvPr id="669" name="Google Shape;669;p20"/>
          <p:cNvSpPr txBox="1">
            <a:spLocks noGrp="1"/>
          </p:cNvSpPr>
          <p:nvPr>
            <p:ph type="subTitle" idx="4294967295"/>
          </p:nvPr>
        </p:nvSpPr>
        <p:spPr>
          <a:xfrm>
            <a:off x="741031" y="1091233"/>
            <a:ext cx="7947956" cy="2621451"/>
          </a:xfrm>
          <a:prstGeom prst="rect">
            <a:avLst/>
          </a:prstGeom>
        </p:spPr>
        <p:txBody>
          <a:bodyPr spcFirstLastPara="1" wrap="square" lIns="91425" tIns="91425" rIns="91425" bIns="91425" anchor="t" anchorCtr="0">
            <a:noAutofit/>
          </a:bodyPr>
          <a:lstStyle/>
          <a:p>
            <a:pPr marL="0" lvl="0" indent="0">
              <a:lnSpc>
                <a:spcPct val="150000"/>
              </a:lnSpc>
              <a:buNone/>
            </a:pPr>
            <a:r>
              <a:rPr lang="en-US" sz="2000" dirty="0"/>
              <a:t>We classify design patterns by two </a:t>
            </a:r>
            <a:r>
              <a:rPr lang="en-US" sz="2000" dirty="0" smtClean="0"/>
              <a:t>criteria :</a:t>
            </a:r>
          </a:p>
          <a:p>
            <a:pPr marL="800100" lvl="1" indent="-342900">
              <a:lnSpc>
                <a:spcPct val="150000"/>
              </a:lnSpc>
              <a:buFont typeface="+mj-lt"/>
              <a:buAutoNum type="arabicPeriod"/>
            </a:pPr>
            <a:r>
              <a:rPr lang="en-US" sz="2000" dirty="0"/>
              <a:t>The first criterion, called </a:t>
            </a:r>
            <a:r>
              <a:rPr lang="en-US" sz="2000" b="1" dirty="0"/>
              <a:t>purpose</a:t>
            </a:r>
            <a:r>
              <a:rPr lang="en-US" sz="2000" dirty="0"/>
              <a:t>, reflects what a pattern </a:t>
            </a:r>
            <a:r>
              <a:rPr lang="en-US" sz="2000" dirty="0" smtClean="0"/>
              <a:t>does.</a:t>
            </a:r>
          </a:p>
          <a:p>
            <a:pPr marL="800100" lvl="1" indent="-342900">
              <a:lnSpc>
                <a:spcPct val="150000"/>
              </a:lnSpc>
              <a:buFont typeface="+mj-lt"/>
              <a:buAutoNum type="arabicPeriod"/>
            </a:pPr>
            <a:r>
              <a:rPr lang="en-US" sz="2000" dirty="0"/>
              <a:t>The second criterion, called </a:t>
            </a:r>
            <a:r>
              <a:rPr lang="en-US" sz="2000" b="1" dirty="0"/>
              <a:t>scope</a:t>
            </a:r>
            <a:r>
              <a:rPr lang="en-US" sz="2000" dirty="0"/>
              <a:t>, specifies whether the pattern applies primarily to classes or to objects.</a:t>
            </a:r>
            <a:endParaRPr sz="2000" dirty="0"/>
          </a:p>
        </p:txBody>
      </p:sp>
      <p:sp>
        <p:nvSpPr>
          <p:cNvPr id="683" name="Google Shape;683;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7</a:t>
            </a:fld>
            <a:endParaRPr>
              <a:solidFill>
                <a:srgbClr val="FFFFFF"/>
              </a:solidFill>
            </a:endParaRPr>
          </a:p>
        </p:txBody>
      </p:sp>
    </p:spTree>
    <p:extLst>
      <p:ext uri="{BB962C8B-B14F-4D97-AF65-F5344CB8AC3E}">
        <p14:creationId xmlns:p14="http://schemas.microsoft.com/office/powerpoint/2010/main" val="1780843617"/>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69">
                                            <p:txEl>
                                              <p:pRg st="1" end="1"/>
                                            </p:txEl>
                                          </p:spTgt>
                                        </p:tgtEl>
                                        <p:attrNameLst>
                                          <p:attrName>style.visibility</p:attrName>
                                        </p:attrNameLst>
                                      </p:cBhvr>
                                      <p:to>
                                        <p:strVal val="visible"/>
                                      </p:to>
                                    </p:set>
                                    <p:animEffect transition="in" filter="fade">
                                      <p:cBhvr>
                                        <p:cTn id="7" dur="1000"/>
                                        <p:tgtEl>
                                          <p:spTgt spid="669">
                                            <p:txEl>
                                              <p:pRg st="1" end="1"/>
                                            </p:txEl>
                                          </p:spTgt>
                                        </p:tgtEl>
                                      </p:cBhvr>
                                    </p:animEffect>
                                    <p:anim calcmode="lin" valueType="num">
                                      <p:cBhvr>
                                        <p:cTn id="8" dur="1000" fill="hold"/>
                                        <p:tgtEl>
                                          <p:spTgt spid="669">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66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69">
                                            <p:txEl>
                                              <p:pRg st="2" end="2"/>
                                            </p:txEl>
                                          </p:spTgt>
                                        </p:tgtEl>
                                        <p:attrNameLst>
                                          <p:attrName>style.visibility</p:attrName>
                                        </p:attrNameLst>
                                      </p:cBhvr>
                                      <p:to>
                                        <p:strVal val="visible"/>
                                      </p:to>
                                    </p:set>
                                    <p:animEffect transition="in" filter="fade">
                                      <p:cBhvr>
                                        <p:cTn id="14" dur="1000"/>
                                        <p:tgtEl>
                                          <p:spTgt spid="669">
                                            <p:txEl>
                                              <p:pRg st="2" end="2"/>
                                            </p:txEl>
                                          </p:spTgt>
                                        </p:tgtEl>
                                      </p:cBhvr>
                                    </p:animEffect>
                                    <p:anim calcmode="lin" valueType="num">
                                      <p:cBhvr>
                                        <p:cTn id="15" dur="1000" fill="hold"/>
                                        <p:tgtEl>
                                          <p:spTgt spid="669">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669">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20"/>
          <p:cNvSpPr txBox="1">
            <a:spLocks noGrp="1"/>
          </p:cNvSpPr>
          <p:nvPr>
            <p:ph type="ctrTitle" idx="4294967295"/>
          </p:nvPr>
        </p:nvSpPr>
        <p:spPr>
          <a:xfrm>
            <a:off x="186885" y="139053"/>
            <a:ext cx="7447803" cy="55501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smtClean="0">
                <a:solidFill>
                  <a:srgbClr val="FFA400"/>
                </a:solidFill>
              </a:rPr>
              <a:t>Types of Patterns: Based on purpose</a:t>
            </a:r>
            <a:endParaRPr sz="2800" dirty="0">
              <a:solidFill>
                <a:srgbClr val="FFA400"/>
              </a:solidFill>
            </a:endParaRPr>
          </a:p>
        </p:txBody>
      </p:sp>
      <p:sp>
        <p:nvSpPr>
          <p:cNvPr id="669" name="Google Shape;669;p20"/>
          <p:cNvSpPr txBox="1">
            <a:spLocks noGrp="1"/>
          </p:cNvSpPr>
          <p:nvPr>
            <p:ph type="subTitle" idx="4294967295"/>
          </p:nvPr>
        </p:nvSpPr>
        <p:spPr>
          <a:xfrm>
            <a:off x="704679" y="705080"/>
            <a:ext cx="8593558" cy="3194892"/>
          </a:xfrm>
          <a:prstGeom prst="rect">
            <a:avLst/>
          </a:prstGeom>
        </p:spPr>
        <p:txBody>
          <a:bodyPr spcFirstLastPara="1" wrap="square" lIns="91425" tIns="91425" rIns="91425" bIns="91425" anchor="t" anchorCtr="0">
            <a:noAutofit/>
          </a:bodyPr>
          <a:lstStyle/>
          <a:p>
            <a:pPr marL="342900" indent="-342900">
              <a:buFont typeface="+mj-lt"/>
              <a:buAutoNum type="arabicPeriod"/>
            </a:pPr>
            <a:r>
              <a:rPr lang="en-US" sz="1800" b="1" dirty="0" smtClean="0"/>
              <a:t>Creational</a:t>
            </a:r>
          </a:p>
          <a:p>
            <a:pPr marL="742950" lvl="1" indent="-285750">
              <a:lnSpc>
                <a:spcPct val="150000"/>
              </a:lnSpc>
            </a:pPr>
            <a:r>
              <a:rPr lang="en-US" sz="1600" dirty="0"/>
              <a:t>Creational patterns concern the process of object </a:t>
            </a:r>
            <a:r>
              <a:rPr lang="en-US" sz="1600" dirty="0" smtClean="0"/>
              <a:t>creation</a:t>
            </a:r>
          </a:p>
          <a:p>
            <a:pPr marL="742950" lvl="1" indent="-285750">
              <a:lnSpc>
                <a:spcPct val="150000"/>
              </a:lnSpc>
            </a:pPr>
            <a:r>
              <a:rPr lang="en-US" sz="1600" dirty="0"/>
              <a:t>Deal with initializing and configuring classes and objects</a:t>
            </a:r>
            <a:endParaRPr lang="en-US" sz="1600" dirty="0" smtClean="0"/>
          </a:p>
          <a:p>
            <a:pPr marL="342900" indent="-342900">
              <a:buFont typeface="+mj-lt"/>
              <a:buAutoNum type="arabicPeriod"/>
            </a:pPr>
            <a:r>
              <a:rPr lang="en-US" sz="1800" b="1" dirty="0" smtClean="0"/>
              <a:t>Structural</a:t>
            </a:r>
          </a:p>
          <a:p>
            <a:pPr marL="742950" lvl="1" indent="-285750">
              <a:lnSpc>
                <a:spcPct val="150000"/>
              </a:lnSpc>
            </a:pPr>
            <a:r>
              <a:rPr lang="en-US" sz="1600" dirty="0"/>
              <a:t>Structural patterns deal with the composition of classes or objects</a:t>
            </a:r>
            <a:r>
              <a:rPr lang="en-US" sz="1800" dirty="0"/>
              <a:t>.</a:t>
            </a:r>
            <a:endParaRPr lang="en-US" sz="1800" dirty="0" smtClean="0"/>
          </a:p>
          <a:p>
            <a:pPr marL="342900" indent="-342900">
              <a:buFont typeface="+mj-lt"/>
              <a:buAutoNum type="arabicPeriod"/>
            </a:pPr>
            <a:r>
              <a:rPr lang="en-US" sz="1800" b="1" dirty="0" smtClean="0"/>
              <a:t>Behavioral</a:t>
            </a:r>
          </a:p>
          <a:p>
            <a:pPr marL="742950" lvl="1" indent="-285750">
              <a:lnSpc>
                <a:spcPct val="150000"/>
              </a:lnSpc>
            </a:pPr>
            <a:r>
              <a:rPr lang="en-US" sz="1600" dirty="0"/>
              <a:t>Behavioral patterns characterize the ways in which classes </a:t>
            </a:r>
            <a:r>
              <a:rPr lang="en-US" sz="1600" dirty="0" smtClean="0"/>
              <a:t>or objects  interact </a:t>
            </a:r>
            <a:r>
              <a:rPr lang="en-US" sz="1600" dirty="0"/>
              <a:t>and distribute responsibility.</a:t>
            </a:r>
            <a:endParaRPr lang="en-US" sz="1600" dirty="0" smtClean="0"/>
          </a:p>
        </p:txBody>
      </p:sp>
      <p:sp>
        <p:nvSpPr>
          <p:cNvPr id="683" name="Google Shape;683;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8</a:t>
            </a:fld>
            <a:endParaRPr>
              <a:solidFill>
                <a:srgbClr val="FFFFFF"/>
              </a:solidFill>
            </a:endParaRPr>
          </a:p>
        </p:txBody>
      </p:sp>
    </p:spTree>
    <p:extLst>
      <p:ext uri="{BB962C8B-B14F-4D97-AF65-F5344CB8AC3E}">
        <p14:creationId xmlns:p14="http://schemas.microsoft.com/office/powerpoint/2010/main" val="1903738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69">
                                            <p:txEl>
                                              <p:pRg st="0" end="0"/>
                                            </p:txEl>
                                          </p:spTgt>
                                        </p:tgtEl>
                                        <p:attrNameLst>
                                          <p:attrName>style.visibility</p:attrName>
                                        </p:attrNameLst>
                                      </p:cBhvr>
                                      <p:to>
                                        <p:strVal val="visible"/>
                                      </p:to>
                                    </p:set>
                                    <p:animEffect transition="in" filter="randombar(horizontal)">
                                      <p:cBhvr>
                                        <p:cTn id="7" dur="500"/>
                                        <p:tgtEl>
                                          <p:spTgt spid="669">
                                            <p:txEl>
                                              <p:pRg st="0" end="0"/>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669">
                                            <p:txEl>
                                              <p:pRg st="1" end="1"/>
                                            </p:txEl>
                                          </p:spTgt>
                                        </p:tgtEl>
                                        <p:attrNameLst>
                                          <p:attrName>style.visibility</p:attrName>
                                        </p:attrNameLst>
                                      </p:cBhvr>
                                      <p:to>
                                        <p:strVal val="visible"/>
                                      </p:to>
                                    </p:set>
                                    <p:animEffect transition="in" filter="randombar(horizontal)">
                                      <p:cBhvr>
                                        <p:cTn id="10" dur="500"/>
                                        <p:tgtEl>
                                          <p:spTgt spid="669">
                                            <p:txEl>
                                              <p:pRg st="1" end="1"/>
                                            </p:txEl>
                                          </p:spTgt>
                                        </p:tgtEl>
                                      </p:cBhvr>
                                    </p:animEffect>
                                  </p:childTnLst>
                                </p:cTn>
                              </p:par>
                              <p:par>
                                <p:cTn id="11" presetID="14" presetClass="entr" presetSubtype="10" fill="hold" nodeType="withEffect">
                                  <p:stCondLst>
                                    <p:cond delay="0"/>
                                  </p:stCondLst>
                                  <p:childTnLst>
                                    <p:set>
                                      <p:cBhvr>
                                        <p:cTn id="12" dur="1" fill="hold">
                                          <p:stCondLst>
                                            <p:cond delay="0"/>
                                          </p:stCondLst>
                                        </p:cTn>
                                        <p:tgtEl>
                                          <p:spTgt spid="669">
                                            <p:txEl>
                                              <p:pRg st="2" end="2"/>
                                            </p:txEl>
                                          </p:spTgt>
                                        </p:tgtEl>
                                        <p:attrNameLst>
                                          <p:attrName>style.visibility</p:attrName>
                                        </p:attrNameLst>
                                      </p:cBhvr>
                                      <p:to>
                                        <p:strVal val="visible"/>
                                      </p:to>
                                    </p:set>
                                    <p:animEffect transition="in" filter="randombar(horizontal)">
                                      <p:cBhvr>
                                        <p:cTn id="13" dur="500"/>
                                        <p:tgtEl>
                                          <p:spTgt spid="669">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nodeType="clickEffect">
                                  <p:stCondLst>
                                    <p:cond delay="0"/>
                                  </p:stCondLst>
                                  <p:childTnLst>
                                    <p:set>
                                      <p:cBhvr>
                                        <p:cTn id="17" dur="1" fill="hold">
                                          <p:stCondLst>
                                            <p:cond delay="0"/>
                                          </p:stCondLst>
                                        </p:cTn>
                                        <p:tgtEl>
                                          <p:spTgt spid="669">
                                            <p:txEl>
                                              <p:pRg st="3" end="3"/>
                                            </p:txEl>
                                          </p:spTgt>
                                        </p:tgtEl>
                                        <p:attrNameLst>
                                          <p:attrName>style.visibility</p:attrName>
                                        </p:attrNameLst>
                                      </p:cBhvr>
                                      <p:to>
                                        <p:strVal val="visible"/>
                                      </p:to>
                                    </p:set>
                                    <p:animEffect transition="in" filter="randombar(horizontal)">
                                      <p:cBhvr>
                                        <p:cTn id="18" dur="500"/>
                                        <p:tgtEl>
                                          <p:spTgt spid="669">
                                            <p:txEl>
                                              <p:pRg st="3" end="3"/>
                                            </p:txEl>
                                          </p:spTgt>
                                        </p:tgtEl>
                                      </p:cBhvr>
                                    </p:animEffect>
                                  </p:childTnLst>
                                </p:cTn>
                              </p:par>
                              <p:par>
                                <p:cTn id="19" presetID="14" presetClass="entr" presetSubtype="10" fill="hold" nodeType="withEffect">
                                  <p:stCondLst>
                                    <p:cond delay="0"/>
                                  </p:stCondLst>
                                  <p:childTnLst>
                                    <p:set>
                                      <p:cBhvr>
                                        <p:cTn id="20" dur="1" fill="hold">
                                          <p:stCondLst>
                                            <p:cond delay="0"/>
                                          </p:stCondLst>
                                        </p:cTn>
                                        <p:tgtEl>
                                          <p:spTgt spid="669">
                                            <p:txEl>
                                              <p:pRg st="4" end="4"/>
                                            </p:txEl>
                                          </p:spTgt>
                                        </p:tgtEl>
                                        <p:attrNameLst>
                                          <p:attrName>style.visibility</p:attrName>
                                        </p:attrNameLst>
                                      </p:cBhvr>
                                      <p:to>
                                        <p:strVal val="visible"/>
                                      </p:to>
                                    </p:set>
                                    <p:animEffect transition="in" filter="randombar(horizontal)">
                                      <p:cBhvr>
                                        <p:cTn id="21" dur="500"/>
                                        <p:tgtEl>
                                          <p:spTgt spid="669">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nodeType="clickEffect">
                                  <p:stCondLst>
                                    <p:cond delay="0"/>
                                  </p:stCondLst>
                                  <p:childTnLst>
                                    <p:set>
                                      <p:cBhvr>
                                        <p:cTn id="25" dur="1" fill="hold">
                                          <p:stCondLst>
                                            <p:cond delay="0"/>
                                          </p:stCondLst>
                                        </p:cTn>
                                        <p:tgtEl>
                                          <p:spTgt spid="669">
                                            <p:txEl>
                                              <p:pRg st="5" end="5"/>
                                            </p:txEl>
                                          </p:spTgt>
                                        </p:tgtEl>
                                        <p:attrNameLst>
                                          <p:attrName>style.visibility</p:attrName>
                                        </p:attrNameLst>
                                      </p:cBhvr>
                                      <p:to>
                                        <p:strVal val="visible"/>
                                      </p:to>
                                    </p:set>
                                    <p:animEffect transition="in" filter="randombar(horizontal)">
                                      <p:cBhvr>
                                        <p:cTn id="26" dur="500"/>
                                        <p:tgtEl>
                                          <p:spTgt spid="669">
                                            <p:txEl>
                                              <p:pRg st="5" end="5"/>
                                            </p:txEl>
                                          </p:spTgt>
                                        </p:tgtEl>
                                      </p:cBhvr>
                                    </p:animEffect>
                                  </p:childTnLst>
                                </p:cTn>
                              </p:par>
                              <p:par>
                                <p:cTn id="27" presetID="14" presetClass="entr" presetSubtype="10" fill="hold" nodeType="withEffect">
                                  <p:stCondLst>
                                    <p:cond delay="0"/>
                                  </p:stCondLst>
                                  <p:childTnLst>
                                    <p:set>
                                      <p:cBhvr>
                                        <p:cTn id="28" dur="1" fill="hold">
                                          <p:stCondLst>
                                            <p:cond delay="0"/>
                                          </p:stCondLst>
                                        </p:cTn>
                                        <p:tgtEl>
                                          <p:spTgt spid="669">
                                            <p:txEl>
                                              <p:pRg st="6" end="6"/>
                                            </p:txEl>
                                          </p:spTgt>
                                        </p:tgtEl>
                                        <p:attrNameLst>
                                          <p:attrName>style.visibility</p:attrName>
                                        </p:attrNameLst>
                                      </p:cBhvr>
                                      <p:to>
                                        <p:strVal val="visible"/>
                                      </p:to>
                                    </p:set>
                                    <p:animEffect transition="in" filter="randombar(horizontal)">
                                      <p:cBhvr>
                                        <p:cTn id="29" dur="500"/>
                                        <p:tgtEl>
                                          <p:spTgt spid="66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20"/>
          <p:cNvSpPr txBox="1">
            <a:spLocks noGrp="1"/>
          </p:cNvSpPr>
          <p:nvPr>
            <p:ph type="ctrTitle" idx="4294967295"/>
          </p:nvPr>
        </p:nvSpPr>
        <p:spPr>
          <a:xfrm>
            <a:off x="186885" y="139053"/>
            <a:ext cx="7447803" cy="55501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smtClean="0">
                <a:solidFill>
                  <a:srgbClr val="FFA400"/>
                </a:solidFill>
              </a:rPr>
              <a:t>Types of Patterns: Based on scope</a:t>
            </a:r>
            <a:endParaRPr sz="2800" dirty="0">
              <a:solidFill>
                <a:srgbClr val="FFA400"/>
              </a:solidFill>
            </a:endParaRPr>
          </a:p>
        </p:txBody>
      </p:sp>
      <p:sp>
        <p:nvSpPr>
          <p:cNvPr id="669" name="Google Shape;669;p20"/>
          <p:cNvSpPr txBox="1">
            <a:spLocks noGrp="1"/>
          </p:cNvSpPr>
          <p:nvPr>
            <p:ph type="subTitle" idx="4294967295"/>
          </p:nvPr>
        </p:nvSpPr>
        <p:spPr>
          <a:xfrm>
            <a:off x="704679" y="705080"/>
            <a:ext cx="8593558" cy="3194892"/>
          </a:xfrm>
          <a:prstGeom prst="rect">
            <a:avLst/>
          </a:prstGeom>
        </p:spPr>
        <p:txBody>
          <a:bodyPr spcFirstLastPara="1" wrap="square" lIns="91425" tIns="91425" rIns="91425" bIns="91425" anchor="t" anchorCtr="0">
            <a:noAutofit/>
          </a:bodyPr>
          <a:lstStyle/>
          <a:p>
            <a:pPr marL="342900" indent="-342900">
              <a:buFont typeface="+mj-lt"/>
              <a:buAutoNum type="arabicPeriod"/>
            </a:pPr>
            <a:r>
              <a:rPr lang="en-US" sz="1800" b="1" dirty="0" smtClean="0"/>
              <a:t>Class</a:t>
            </a:r>
          </a:p>
          <a:p>
            <a:pPr marL="742950" lvl="1" indent="-285750">
              <a:lnSpc>
                <a:spcPct val="150000"/>
              </a:lnSpc>
            </a:pPr>
            <a:r>
              <a:rPr lang="en-US" sz="1600" dirty="0"/>
              <a:t>Class patterns deal with relationships between classes and their subclasses. </a:t>
            </a:r>
            <a:endParaRPr lang="en-US" sz="1600" dirty="0" smtClean="0"/>
          </a:p>
          <a:p>
            <a:pPr marL="742950" lvl="1" indent="-285750">
              <a:lnSpc>
                <a:spcPct val="150000"/>
              </a:lnSpc>
            </a:pPr>
            <a:r>
              <a:rPr lang="en-US" sz="1600" dirty="0"/>
              <a:t>These relationships are established through inheritance, so they are static— fixed at compile-time</a:t>
            </a:r>
            <a:r>
              <a:rPr lang="en-US" sz="1600" dirty="0" smtClean="0"/>
              <a:t>.</a:t>
            </a:r>
          </a:p>
          <a:p>
            <a:pPr marL="342900" indent="-342900">
              <a:buFont typeface="+mj-lt"/>
              <a:buAutoNum type="arabicPeriod"/>
            </a:pPr>
            <a:r>
              <a:rPr lang="en-US" sz="1800" b="1" dirty="0" smtClean="0"/>
              <a:t>Object</a:t>
            </a:r>
          </a:p>
          <a:p>
            <a:pPr marL="742950" lvl="1" indent="-285750">
              <a:lnSpc>
                <a:spcPct val="150000"/>
              </a:lnSpc>
            </a:pPr>
            <a:r>
              <a:rPr lang="en-US" sz="1600" dirty="0"/>
              <a:t>Object patterns deal with object relationships, which can be changed at run-time and are more dynamic.</a:t>
            </a:r>
            <a:endParaRPr lang="en-US" sz="1800" dirty="0" smtClean="0"/>
          </a:p>
        </p:txBody>
      </p:sp>
      <p:sp>
        <p:nvSpPr>
          <p:cNvPr id="683" name="Google Shape;683;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9</a:t>
            </a:fld>
            <a:endParaRPr>
              <a:solidFill>
                <a:srgbClr val="FFFFFF"/>
              </a:solidFill>
            </a:endParaRPr>
          </a:p>
        </p:txBody>
      </p:sp>
    </p:spTree>
    <p:extLst>
      <p:ext uri="{BB962C8B-B14F-4D97-AF65-F5344CB8AC3E}">
        <p14:creationId xmlns:p14="http://schemas.microsoft.com/office/powerpoint/2010/main" val="1941334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69">
                                            <p:txEl>
                                              <p:pRg st="0" end="0"/>
                                            </p:txEl>
                                          </p:spTgt>
                                        </p:tgtEl>
                                        <p:attrNameLst>
                                          <p:attrName>style.visibility</p:attrName>
                                        </p:attrNameLst>
                                      </p:cBhvr>
                                      <p:to>
                                        <p:strVal val="visible"/>
                                      </p:to>
                                    </p:set>
                                    <p:animEffect transition="in" filter="randombar(horizontal)">
                                      <p:cBhvr>
                                        <p:cTn id="7" dur="500"/>
                                        <p:tgtEl>
                                          <p:spTgt spid="669">
                                            <p:txEl>
                                              <p:pRg st="0" end="0"/>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669">
                                            <p:txEl>
                                              <p:pRg st="1" end="1"/>
                                            </p:txEl>
                                          </p:spTgt>
                                        </p:tgtEl>
                                        <p:attrNameLst>
                                          <p:attrName>style.visibility</p:attrName>
                                        </p:attrNameLst>
                                      </p:cBhvr>
                                      <p:to>
                                        <p:strVal val="visible"/>
                                      </p:to>
                                    </p:set>
                                    <p:animEffect transition="in" filter="randombar(horizontal)">
                                      <p:cBhvr>
                                        <p:cTn id="10" dur="500"/>
                                        <p:tgtEl>
                                          <p:spTgt spid="669">
                                            <p:txEl>
                                              <p:pRg st="1" end="1"/>
                                            </p:txEl>
                                          </p:spTgt>
                                        </p:tgtEl>
                                      </p:cBhvr>
                                    </p:animEffect>
                                  </p:childTnLst>
                                </p:cTn>
                              </p:par>
                              <p:par>
                                <p:cTn id="11" presetID="14" presetClass="entr" presetSubtype="10" fill="hold" nodeType="withEffect">
                                  <p:stCondLst>
                                    <p:cond delay="0"/>
                                  </p:stCondLst>
                                  <p:childTnLst>
                                    <p:set>
                                      <p:cBhvr>
                                        <p:cTn id="12" dur="1" fill="hold">
                                          <p:stCondLst>
                                            <p:cond delay="0"/>
                                          </p:stCondLst>
                                        </p:cTn>
                                        <p:tgtEl>
                                          <p:spTgt spid="669">
                                            <p:txEl>
                                              <p:pRg st="2" end="2"/>
                                            </p:txEl>
                                          </p:spTgt>
                                        </p:tgtEl>
                                        <p:attrNameLst>
                                          <p:attrName>style.visibility</p:attrName>
                                        </p:attrNameLst>
                                      </p:cBhvr>
                                      <p:to>
                                        <p:strVal val="visible"/>
                                      </p:to>
                                    </p:set>
                                    <p:animEffect transition="in" filter="randombar(horizontal)">
                                      <p:cBhvr>
                                        <p:cTn id="13" dur="500"/>
                                        <p:tgtEl>
                                          <p:spTgt spid="669">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nodeType="clickEffect">
                                  <p:stCondLst>
                                    <p:cond delay="0"/>
                                  </p:stCondLst>
                                  <p:childTnLst>
                                    <p:set>
                                      <p:cBhvr>
                                        <p:cTn id="17" dur="1" fill="hold">
                                          <p:stCondLst>
                                            <p:cond delay="0"/>
                                          </p:stCondLst>
                                        </p:cTn>
                                        <p:tgtEl>
                                          <p:spTgt spid="669">
                                            <p:txEl>
                                              <p:pRg st="3" end="3"/>
                                            </p:txEl>
                                          </p:spTgt>
                                        </p:tgtEl>
                                        <p:attrNameLst>
                                          <p:attrName>style.visibility</p:attrName>
                                        </p:attrNameLst>
                                      </p:cBhvr>
                                      <p:to>
                                        <p:strVal val="visible"/>
                                      </p:to>
                                    </p:set>
                                    <p:animEffect transition="in" filter="randombar(horizontal)">
                                      <p:cBhvr>
                                        <p:cTn id="18" dur="500"/>
                                        <p:tgtEl>
                                          <p:spTgt spid="669">
                                            <p:txEl>
                                              <p:pRg st="3" end="3"/>
                                            </p:txEl>
                                          </p:spTgt>
                                        </p:tgtEl>
                                      </p:cBhvr>
                                    </p:animEffect>
                                  </p:childTnLst>
                                </p:cTn>
                              </p:par>
                              <p:par>
                                <p:cTn id="19" presetID="14" presetClass="entr" presetSubtype="10" fill="hold" nodeType="withEffect">
                                  <p:stCondLst>
                                    <p:cond delay="0"/>
                                  </p:stCondLst>
                                  <p:childTnLst>
                                    <p:set>
                                      <p:cBhvr>
                                        <p:cTn id="20" dur="1" fill="hold">
                                          <p:stCondLst>
                                            <p:cond delay="0"/>
                                          </p:stCondLst>
                                        </p:cTn>
                                        <p:tgtEl>
                                          <p:spTgt spid="669">
                                            <p:txEl>
                                              <p:pRg st="4" end="4"/>
                                            </p:txEl>
                                          </p:spTgt>
                                        </p:tgtEl>
                                        <p:attrNameLst>
                                          <p:attrName>style.visibility</p:attrName>
                                        </p:attrNameLst>
                                      </p:cBhvr>
                                      <p:to>
                                        <p:strVal val="visible"/>
                                      </p:to>
                                    </p:set>
                                    <p:animEffect transition="in" filter="randombar(horizontal)">
                                      <p:cBhvr>
                                        <p:cTn id="21" dur="500"/>
                                        <p:tgtEl>
                                          <p:spTgt spid="66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Wart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1214</TotalTime>
  <Words>2227</Words>
  <Application>Microsoft Office PowerPoint</Application>
  <PresentationFormat>On-screen Show (16:9)</PresentationFormat>
  <Paragraphs>255</Paragraphs>
  <Slides>35</Slides>
  <Notes>30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Adobe Heiti Std R</vt:lpstr>
      <vt:lpstr>Montserrat</vt:lpstr>
      <vt:lpstr>Consolas</vt:lpstr>
      <vt:lpstr>Arial</vt:lpstr>
      <vt:lpstr>Montserrat Light</vt:lpstr>
      <vt:lpstr>Montserrat ExtraBold</vt:lpstr>
      <vt:lpstr>Wart template</vt:lpstr>
      <vt:lpstr>Desing Patterns</vt:lpstr>
      <vt:lpstr>Hello!</vt:lpstr>
      <vt:lpstr>PowerPoint Presentation</vt:lpstr>
      <vt:lpstr>PowerPoint Presentation</vt:lpstr>
      <vt:lpstr>PowerPoint Presentation</vt:lpstr>
      <vt:lpstr>PowerPoint Presentation</vt:lpstr>
      <vt:lpstr>Types of Patterns</vt:lpstr>
      <vt:lpstr>Types of Patterns: Based on purpose</vt:lpstr>
      <vt:lpstr>Types of Patterns: Based on scope</vt:lpstr>
      <vt:lpstr>Types of Patterns</vt:lpstr>
      <vt:lpstr>The Catalog of Design Patterns</vt:lpstr>
      <vt:lpstr>The Catalog of Design Patterns</vt:lpstr>
      <vt:lpstr>The Catalog of Design Patterns</vt:lpstr>
      <vt:lpstr>The Catalog of Design Patterns</vt:lpstr>
      <vt:lpstr>The Catalog of Design Patterns</vt:lpstr>
      <vt:lpstr>The Catalog of Design Patterns</vt:lpstr>
      <vt:lpstr>The Catalog of Design Patterns</vt:lpstr>
      <vt:lpstr>The Catalog of Design Patterns</vt:lpstr>
      <vt:lpstr>The Catalog of Design Patterns</vt:lpstr>
      <vt:lpstr>1. Memento</vt:lpstr>
      <vt:lpstr>Definition</vt:lpstr>
      <vt:lpstr>Example</vt:lpstr>
      <vt:lpstr>Implementation</vt:lpstr>
      <vt:lpstr>Code</vt:lpstr>
      <vt:lpstr>Code</vt:lpstr>
      <vt:lpstr>Code</vt:lpstr>
      <vt:lpstr>Code</vt:lpstr>
      <vt:lpstr>2. Builder</vt:lpstr>
      <vt:lpstr>What is this pattern?</vt:lpstr>
      <vt:lpstr>The problem is:</vt:lpstr>
      <vt:lpstr>The solution is:</vt:lpstr>
      <vt:lpstr>3. Adapter</vt:lpstr>
      <vt:lpstr>Adapter </vt:lpstr>
      <vt:lpstr>4. Observer</vt:lpstr>
      <vt:lpstr>Observable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Desing Patterns</dc:title>
  <dc:creator>Parsa</dc:creator>
  <cp:lastModifiedBy>Mehran</cp:lastModifiedBy>
  <cp:revision>39</cp:revision>
  <dcterms:modified xsi:type="dcterms:W3CDTF">2018-11-16T09:38:06Z</dcterms:modified>
</cp:coreProperties>
</file>